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9" r:id="rId13"/>
    <p:sldId id="277" r:id="rId14"/>
    <p:sldId id="278" r:id="rId15"/>
    <p:sldId id="26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inemann Roman" panose="02000503000000020004" pitchFamily="50" charset="0"/>
      <p:regular r:id="rId23"/>
    </p:embeddedFont>
    <p:embeddedFont>
      <p:font typeface="Numberlings" pitchFamily="2" charset="0"/>
      <p:regular r:id="rId24"/>
    </p:embeddedFont>
    <p:embeddedFont>
      <p:font typeface="Twinkl" pitchFamily="2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17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1D25"/>
    <a:srgbClr val="E74483"/>
    <a:srgbClr val="036169"/>
    <a:srgbClr val="E63643"/>
    <a:srgbClr val="3E95B3"/>
    <a:srgbClr val="107B8B"/>
    <a:srgbClr val="18A0DB"/>
    <a:srgbClr val="DE1E5A"/>
    <a:srgbClr val="BC0105"/>
    <a:srgbClr val="4DB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0" y="294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02/09/2020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02/09/2020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ngblocks.tv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20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22.jpe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29.png"/><Relationship Id="rId5" Type="http://schemas.openxmlformats.org/officeDocument/2006/relationships/image" Target="../media/image9.png"/><Relationship Id="rId10" Type="http://schemas.openxmlformats.org/officeDocument/2006/relationships/image" Target="../media/image22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ngblocks.tv/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04800" y="6679474"/>
            <a:ext cx="783771" cy="104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6" t="504" r="833" b="1402"/>
          <a:stretch/>
        </p:blipFill>
        <p:spPr>
          <a:xfrm>
            <a:off x="1697415" y="827352"/>
            <a:ext cx="5749169" cy="3963134"/>
          </a:xfrm>
          <a:prstGeom prst="roundRect">
            <a:avLst>
              <a:gd name="adj" fmla="val 6952"/>
            </a:avLst>
          </a:prstGeom>
          <a:ln w="57150">
            <a:solidFill>
              <a:srgbClr val="036169"/>
            </a:solidFill>
          </a:ln>
        </p:spPr>
      </p:pic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666875" y="5302250"/>
            <a:ext cx="5372100" cy="869950"/>
          </a:xfrm>
          <a:prstGeom prst="wedgeRoundRectCallout">
            <a:avLst>
              <a:gd name="adj1" fmla="val 60468"/>
              <a:gd name="adj2" fmla="val 1710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can you see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2094165" y="5302250"/>
            <a:ext cx="5372100" cy="869950"/>
          </a:xfrm>
          <a:prstGeom prst="wedgeRoundRectCallout">
            <a:avLst>
              <a:gd name="adj1" fmla="val -61067"/>
              <a:gd name="adj2" fmla="val -255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suns are in the sky?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show me using your fingers?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r="8582"/>
          <a:stretch/>
        </p:blipFill>
        <p:spPr>
          <a:xfrm>
            <a:off x="1695449" y="831849"/>
            <a:ext cx="5752409" cy="3953353"/>
          </a:xfrm>
          <a:prstGeom prst="roundRect">
            <a:avLst>
              <a:gd name="adj" fmla="val 7355"/>
            </a:avLst>
          </a:prstGeom>
          <a:ln w="57150">
            <a:solidFill>
              <a:srgbClr val="036169"/>
            </a:solidFill>
          </a:ln>
        </p:spPr>
      </p:pic>
    </p:spTree>
    <p:extLst>
      <p:ext uri="{BB962C8B-B14F-4D97-AF65-F5344CB8AC3E}">
        <p14:creationId xmlns:p14="http://schemas.microsoft.com/office/powerpoint/2010/main" val="161202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666875" y="5302250"/>
            <a:ext cx="5372100" cy="869950"/>
          </a:xfrm>
          <a:prstGeom prst="wedgeRoundRectCallout">
            <a:avLst>
              <a:gd name="adj1" fmla="val 60468"/>
              <a:gd name="adj2" fmla="val 1710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I can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boat. Am I right?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do you know?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5" r="14170" b="11377"/>
          <a:stretch/>
        </p:blipFill>
        <p:spPr>
          <a:xfrm>
            <a:off x="1697415" y="827352"/>
            <a:ext cx="5745706" cy="3972064"/>
          </a:xfrm>
          <a:prstGeom prst="roundRect">
            <a:avLst>
              <a:gd name="adj" fmla="val 7122"/>
            </a:avLst>
          </a:prstGeom>
          <a:ln w="57150">
            <a:solidFill>
              <a:srgbClr val="036169"/>
            </a:solidFill>
          </a:ln>
        </p:spPr>
      </p:pic>
    </p:spTree>
    <p:extLst>
      <p:ext uri="{BB962C8B-B14F-4D97-AF65-F5344CB8AC3E}">
        <p14:creationId xmlns:p14="http://schemas.microsoft.com/office/powerpoint/2010/main" val="142332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9" r="13698" b="9360"/>
          <a:stretch/>
        </p:blipFill>
        <p:spPr>
          <a:xfrm>
            <a:off x="1697415" y="827352"/>
            <a:ext cx="5755609" cy="3960612"/>
          </a:xfrm>
          <a:prstGeom prst="roundRect">
            <a:avLst>
              <a:gd name="adj" fmla="val 7115"/>
            </a:avLst>
          </a:prstGeom>
          <a:ln w="57150">
            <a:solidFill>
              <a:srgbClr val="036169"/>
            </a:solidFill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39" name="Speech Bubble: Rectangle with Corners Rounded 38"/>
          <p:cNvSpPr/>
          <p:nvPr/>
        </p:nvSpPr>
        <p:spPr>
          <a:xfrm>
            <a:off x="2094165" y="5302250"/>
            <a:ext cx="5372100" cy="869950"/>
          </a:xfrm>
          <a:prstGeom prst="wedgeRoundRectCallout">
            <a:avLst>
              <a:gd name="adj1" fmla="val -61067"/>
              <a:gd name="adj2" fmla="val -255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can you spot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231014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375954" y="5302250"/>
            <a:ext cx="5663021" cy="869950"/>
          </a:xfrm>
          <a:prstGeom prst="wedgeRoundRectCallout">
            <a:avLst>
              <a:gd name="adj1" fmla="val 60468"/>
              <a:gd name="adj2" fmla="val 1710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can you see in this picture? Can you count each thing? How many of each are there?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3" r="5790"/>
          <a:stretch/>
        </p:blipFill>
        <p:spPr>
          <a:xfrm>
            <a:off x="1697415" y="827352"/>
            <a:ext cx="5750057" cy="3953234"/>
          </a:xfrm>
          <a:prstGeom prst="roundRect">
            <a:avLst>
              <a:gd name="adj" fmla="val 6423"/>
            </a:avLst>
          </a:prstGeom>
          <a:ln w="57150">
            <a:solidFill>
              <a:srgbClr val="036169"/>
            </a:solidFill>
          </a:ln>
        </p:spPr>
      </p:pic>
    </p:spTree>
    <p:extLst>
      <p:ext uri="{BB962C8B-B14F-4D97-AF65-F5344CB8AC3E}">
        <p14:creationId xmlns:p14="http://schemas.microsoft.com/office/powerpoint/2010/main" val="344157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1" r="11386" b="7182"/>
          <a:stretch/>
        </p:blipFill>
        <p:spPr>
          <a:xfrm>
            <a:off x="1697416" y="827353"/>
            <a:ext cx="5771694" cy="3970027"/>
          </a:xfrm>
          <a:prstGeom prst="roundRect">
            <a:avLst>
              <a:gd name="adj" fmla="val 6996"/>
            </a:avLst>
          </a:prstGeom>
          <a:ln w="57150">
            <a:solidFill>
              <a:srgbClr val="036169"/>
            </a:solidFill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39" name="Speech Bubble: Rectangle with Corners Rounded 38"/>
          <p:cNvSpPr/>
          <p:nvPr/>
        </p:nvSpPr>
        <p:spPr>
          <a:xfrm>
            <a:off x="2094165" y="5302250"/>
            <a:ext cx="5372100" cy="869950"/>
          </a:xfrm>
          <a:prstGeom prst="wedgeRoundRectCallout">
            <a:avLst>
              <a:gd name="adj1" fmla="val -61067"/>
              <a:gd name="adj2" fmla="val -255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I can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whale and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boat.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Am I right? How do you know? </a:t>
            </a:r>
          </a:p>
        </p:txBody>
      </p:sp>
    </p:spTree>
    <p:extLst>
      <p:ext uri="{BB962C8B-B14F-4D97-AF65-F5344CB8AC3E}">
        <p14:creationId xmlns:p14="http://schemas.microsoft.com/office/powerpoint/2010/main" val="294742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731520" y="5302250"/>
            <a:ext cx="6307455" cy="869950"/>
          </a:xfrm>
          <a:prstGeom prst="wedgeRoundRectCallout">
            <a:avLst>
              <a:gd name="adj1" fmla="val 60468"/>
              <a:gd name="adj2" fmla="val 1710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50" dirty="0">
                <a:solidFill>
                  <a:schemeClr val="tx1"/>
                </a:solidFill>
                <a:latin typeface="Heinemann Roman" panose="02000503000000020004" pitchFamily="50" charset="0"/>
              </a:rPr>
              <a:t>What is happening in this picture? </a:t>
            </a:r>
            <a:br>
              <a:rPr lang="en-GB" sz="1750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sz="1750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sheep are there? How many cakes are there?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16" y="891312"/>
            <a:ext cx="5752256" cy="3829926"/>
          </a:xfrm>
          <a:prstGeom prst="roundRect">
            <a:avLst>
              <a:gd name="adj" fmla="val 7170"/>
            </a:avLst>
          </a:prstGeom>
          <a:ln w="57150">
            <a:solidFill>
              <a:srgbClr val="036169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66" y="2589432"/>
            <a:ext cx="1341869" cy="1898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7814" y="375921"/>
            <a:ext cx="3277320" cy="463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0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oup 56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35" name="Group 34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60" name="Group 59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58" name="Group 57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8" t="1564" b="1104"/>
          <a:stretch/>
        </p:blipFill>
        <p:spPr>
          <a:xfrm>
            <a:off x="1697415" y="827351"/>
            <a:ext cx="5755808" cy="3956998"/>
          </a:xfrm>
          <a:prstGeom prst="roundRect">
            <a:avLst>
              <a:gd name="adj" fmla="val 7290"/>
            </a:avLst>
          </a:prstGeom>
          <a:ln w="57150">
            <a:solidFill>
              <a:srgbClr val="036169"/>
            </a:solidFill>
          </a:ln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40" name="Speech Bubble: Rectangle with Corners Rounded 39"/>
          <p:cNvSpPr/>
          <p:nvPr/>
        </p:nvSpPr>
        <p:spPr>
          <a:xfrm>
            <a:off x="2094165" y="5302250"/>
            <a:ext cx="5372100" cy="869950"/>
          </a:xfrm>
          <a:prstGeom prst="wedgeRoundRectCallout">
            <a:avLst>
              <a:gd name="adj1" fmla="val -61067"/>
              <a:gd name="adj2" fmla="val -255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do you notice in this picture?</a:t>
            </a:r>
          </a:p>
        </p:txBody>
      </p:sp>
    </p:spTree>
    <p:extLst>
      <p:ext uri="{BB962C8B-B14F-4D97-AF65-F5344CB8AC3E}">
        <p14:creationId xmlns:p14="http://schemas.microsoft.com/office/powerpoint/2010/main" val="27651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042588" y="904701"/>
            <a:ext cx="3340422" cy="3334190"/>
            <a:chOff x="1034042" y="904701"/>
            <a:chExt cx="3340422" cy="33341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34042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54" t="7425" r="31681" b="6345"/>
            <a:stretch/>
          </p:blipFill>
          <p:spPr>
            <a:xfrm>
              <a:off x="2307364" y="1512605"/>
              <a:ext cx="1610660" cy="234154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787" y="3429000"/>
              <a:ext cx="1117013" cy="625756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4775675" y="904701"/>
            <a:ext cx="3340422" cy="3334190"/>
            <a:chOff x="1034042" y="904701"/>
            <a:chExt cx="3340422" cy="333419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34042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54" t="7425" r="31681" b="6345"/>
            <a:stretch/>
          </p:blipFill>
          <p:spPr>
            <a:xfrm>
              <a:off x="2307364" y="1512605"/>
              <a:ext cx="1610660" cy="2341547"/>
            </a:xfrm>
            <a:prstGeom prst="rect">
              <a:avLst/>
            </a:prstGeom>
          </p:spPr>
        </p:pic>
      </p:grpSp>
      <p:sp>
        <p:nvSpPr>
          <p:cNvPr id="44" name="Speech Bubble: Rectangle with Corners Rounded 43"/>
          <p:cNvSpPr/>
          <p:nvPr/>
        </p:nvSpPr>
        <p:spPr>
          <a:xfrm>
            <a:off x="755650" y="4943326"/>
            <a:ext cx="6283325" cy="869950"/>
          </a:xfrm>
          <a:prstGeom prst="wedgeRoundRectCallout">
            <a:avLst>
              <a:gd name="adj1" fmla="val 58292"/>
              <a:gd name="adj2" fmla="val 35109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spot the difference between the two pictures?</a:t>
            </a:r>
          </a:p>
        </p:txBody>
      </p:sp>
    </p:spTree>
    <p:extLst>
      <p:ext uri="{BB962C8B-B14F-4D97-AF65-F5344CB8AC3E}">
        <p14:creationId xmlns:p14="http://schemas.microsoft.com/office/powerpoint/2010/main" val="312331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1042588" y="904701"/>
            <a:ext cx="3340422" cy="3334190"/>
            <a:chOff x="1042588" y="904701"/>
            <a:chExt cx="3340422" cy="33341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42588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74" t="26955" r="30000" b="6511"/>
            <a:stretch/>
          </p:blipFill>
          <p:spPr>
            <a:xfrm>
              <a:off x="1666430" y="2144994"/>
              <a:ext cx="1873007" cy="17689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4784221" y="904701"/>
            <a:ext cx="3340422" cy="3334190"/>
            <a:chOff x="1042588" y="904701"/>
            <a:chExt cx="3340422" cy="333419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42588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74" t="5099" r="30000" b="6511"/>
            <a:stretch/>
          </p:blipFill>
          <p:spPr>
            <a:xfrm>
              <a:off x="1666430" y="1563879"/>
              <a:ext cx="1873007" cy="2350095"/>
            </a:xfrm>
            <a:prstGeom prst="rect">
              <a:avLst/>
            </a:prstGeom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2070841" y="4909144"/>
            <a:ext cx="6283325" cy="869950"/>
          </a:xfrm>
          <a:prstGeom prst="wedgeRoundRectCallout">
            <a:avLst>
              <a:gd name="adj1" fmla="val -57995"/>
              <a:gd name="adj2" fmla="val 36092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do you notice about the two pictures?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 is the same? What is different?</a:t>
            </a:r>
          </a:p>
        </p:txBody>
      </p:sp>
    </p:spTree>
    <p:extLst>
      <p:ext uri="{BB962C8B-B14F-4D97-AF65-F5344CB8AC3E}">
        <p14:creationId xmlns:p14="http://schemas.microsoft.com/office/powerpoint/2010/main" val="263143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1" name="Speech Bubble: Rectangle with Corners Rounded 60"/>
          <p:cNvSpPr/>
          <p:nvPr/>
        </p:nvSpPr>
        <p:spPr>
          <a:xfrm>
            <a:off x="1668171" y="5222875"/>
            <a:ext cx="5798032" cy="869950"/>
          </a:xfrm>
          <a:prstGeom prst="wedgeRoundRectCallout">
            <a:avLst>
              <a:gd name="adj1" fmla="val -33429"/>
              <a:gd name="adj2" fmla="val 13913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One has the number one, above her head.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958968" y="641812"/>
            <a:ext cx="5306449" cy="270520"/>
            <a:chOff x="1958968" y="641812"/>
            <a:chExt cx="5306449" cy="27052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3" name="Group 22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26" name="Group 25"/>
          <p:cNvGrpSpPr/>
          <p:nvPr/>
        </p:nvGrpSpPr>
        <p:grpSpPr>
          <a:xfrm>
            <a:off x="1512813" y="1130310"/>
            <a:ext cx="247626" cy="3357218"/>
            <a:chOff x="1512813" y="1130310"/>
            <a:chExt cx="247626" cy="335721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7357116" y="1130310"/>
            <a:ext cx="265599" cy="3357218"/>
            <a:chOff x="7357116" y="1093794"/>
            <a:chExt cx="265599" cy="3357218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34" name="Group 33"/>
          <p:cNvGrpSpPr/>
          <p:nvPr/>
        </p:nvGrpSpPr>
        <p:grpSpPr>
          <a:xfrm>
            <a:off x="1958968" y="4723115"/>
            <a:ext cx="5306449" cy="270520"/>
            <a:chOff x="1958968" y="4723115"/>
            <a:chExt cx="5306449" cy="270520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39" name="Group 38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16" y="891312"/>
            <a:ext cx="5752256" cy="3829926"/>
          </a:xfrm>
          <a:prstGeom prst="roundRect">
            <a:avLst>
              <a:gd name="adj" fmla="val 7170"/>
            </a:avLst>
          </a:prstGeom>
          <a:ln w="57150">
            <a:solidFill>
              <a:srgbClr val="036169"/>
            </a:solidFill>
          </a:ln>
        </p:spPr>
      </p:pic>
      <p:sp>
        <p:nvSpPr>
          <p:cNvPr id="46" name="Speech Bubble: Rectangle with Corners Rounded 45"/>
          <p:cNvSpPr/>
          <p:nvPr/>
        </p:nvSpPr>
        <p:spPr>
          <a:xfrm>
            <a:off x="1668171" y="5222875"/>
            <a:ext cx="5798032" cy="869950"/>
          </a:xfrm>
          <a:prstGeom prst="wedgeRoundRectCallout">
            <a:avLst>
              <a:gd name="adj1" fmla="val -37301"/>
              <a:gd name="adj2" fmla="val 8127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show me one finger? </a:t>
            </a:r>
          </a:p>
        </p:txBody>
      </p:sp>
      <p:sp>
        <p:nvSpPr>
          <p:cNvPr id="47" name="Speech Bubble: Rectangle with Corners Rounded 46"/>
          <p:cNvSpPr/>
          <p:nvPr/>
        </p:nvSpPr>
        <p:spPr>
          <a:xfrm>
            <a:off x="1668171" y="5222875"/>
            <a:ext cx="5798032" cy="869950"/>
          </a:xfrm>
          <a:prstGeom prst="wedgeRoundRectCallout">
            <a:avLst>
              <a:gd name="adj1" fmla="val -43176"/>
              <a:gd name="adj2" fmla="val 11984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trace a one in the air?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Start at the top and go straight down. 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4" t="26523" r="30000" b="6511"/>
          <a:stretch/>
        </p:blipFill>
        <p:spPr>
          <a:xfrm>
            <a:off x="3461990" y="2223083"/>
            <a:ext cx="2220020" cy="21103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9" t="5099" r="48640" b="72723"/>
          <a:stretch/>
        </p:blipFill>
        <p:spPr>
          <a:xfrm>
            <a:off x="4425193" y="1507380"/>
            <a:ext cx="293614" cy="69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3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46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2" t="5556" r="33125" b="6852"/>
          <a:stretch/>
        </p:blipFill>
        <p:spPr>
          <a:xfrm>
            <a:off x="7029772" y="4048125"/>
            <a:ext cx="1942778" cy="25812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34042" y="904701"/>
            <a:ext cx="3340422" cy="3334190"/>
            <a:chOff x="1042588" y="904701"/>
            <a:chExt cx="3340422" cy="333419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42588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80" t="6096" r="30654" b="6179"/>
            <a:stretch/>
          </p:blipFill>
          <p:spPr>
            <a:xfrm>
              <a:off x="1880075" y="1596134"/>
              <a:ext cx="1777525" cy="252293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6667" y="1202254"/>
              <a:ext cx="1153682" cy="75691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259" y="1380291"/>
              <a:ext cx="1153682" cy="756913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4775675" y="904701"/>
            <a:ext cx="3340422" cy="3334190"/>
            <a:chOff x="1042588" y="904701"/>
            <a:chExt cx="3340422" cy="333419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45"/>
            <a:stretch/>
          </p:blipFill>
          <p:spPr>
            <a:xfrm>
              <a:off x="1042588" y="904701"/>
              <a:ext cx="3340422" cy="3334190"/>
            </a:xfrm>
            <a:prstGeom prst="roundRect">
              <a:avLst>
                <a:gd name="adj" fmla="val 8628"/>
              </a:avLst>
            </a:prstGeom>
            <a:ln w="57150">
              <a:solidFill>
                <a:srgbClr val="E74483"/>
              </a:solidFill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80" t="6096" r="30654" b="6179"/>
            <a:stretch/>
          </p:blipFill>
          <p:spPr>
            <a:xfrm>
              <a:off x="1880075" y="1596134"/>
              <a:ext cx="1777525" cy="252293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6667" y="1202254"/>
              <a:ext cx="1153682" cy="756913"/>
            </a:xfrm>
            <a:prstGeom prst="rect">
              <a:avLst/>
            </a:prstGeom>
          </p:spPr>
        </p:pic>
      </p:grpSp>
      <p:sp>
        <p:nvSpPr>
          <p:cNvPr id="61" name="Speech Bubble: Rectangle with Corners Rounded 60"/>
          <p:cNvSpPr/>
          <p:nvPr/>
        </p:nvSpPr>
        <p:spPr>
          <a:xfrm>
            <a:off x="755650" y="4943326"/>
            <a:ext cx="6283325" cy="869950"/>
          </a:xfrm>
          <a:prstGeom prst="wedgeRoundRectCallout">
            <a:avLst>
              <a:gd name="adj1" fmla="val 58292"/>
              <a:gd name="adj2" fmla="val 35109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What’s the same about the 2 pictures?</a:t>
            </a:r>
          </a:p>
        </p:txBody>
      </p:sp>
      <p:sp>
        <p:nvSpPr>
          <p:cNvPr id="14" name="Speech Bubble: Rectangle with Corners Rounded 13"/>
          <p:cNvSpPr/>
          <p:nvPr/>
        </p:nvSpPr>
        <p:spPr>
          <a:xfrm>
            <a:off x="755650" y="4943326"/>
            <a:ext cx="6283325" cy="869950"/>
          </a:xfrm>
          <a:prstGeom prst="wedgeRoundRectCallout">
            <a:avLst>
              <a:gd name="adj1" fmla="val 58292"/>
              <a:gd name="adj2" fmla="val 35109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What’s different about the 2 pictures?</a:t>
            </a:r>
          </a:p>
        </p:txBody>
      </p:sp>
    </p:spTree>
    <p:extLst>
      <p:ext uri="{BB962C8B-B14F-4D97-AF65-F5344CB8AC3E}">
        <p14:creationId xmlns:p14="http://schemas.microsoft.com/office/powerpoint/2010/main" val="402953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1" t="6428" r="30625" b="7342"/>
          <a:stretch/>
        </p:blipFill>
        <p:spPr>
          <a:xfrm>
            <a:off x="79495" y="4067798"/>
            <a:ext cx="1907984" cy="2640651"/>
          </a:xfrm>
          <a:prstGeom prst="rect">
            <a:avLst/>
          </a:prstGeom>
        </p:spPr>
      </p:pic>
      <p:sp>
        <p:nvSpPr>
          <p:cNvPr id="16" name="Speech Bubble: Rectangle with Corners Rounded 15"/>
          <p:cNvSpPr/>
          <p:nvPr/>
        </p:nvSpPr>
        <p:spPr>
          <a:xfrm>
            <a:off x="2070841" y="4909144"/>
            <a:ext cx="6283325" cy="869950"/>
          </a:xfrm>
          <a:prstGeom prst="wedgeRoundRectCallout">
            <a:avLst>
              <a:gd name="adj1" fmla="val -57995"/>
              <a:gd name="adj2" fmla="val 36092"/>
              <a:gd name="adj3" fmla="val 16667"/>
            </a:avLst>
          </a:prstGeom>
          <a:solidFill>
            <a:schemeClr val="bg1"/>
          </a:solidFill>
          <a:ln w="57150">
            <a:solidFill>
              <a:srgbClr val="E9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Wonderful World and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Me! </a:t>
            </a:r>
          </a:p>
        </p:txBody>
      </p:sp>
      <p:sp>
        <p:nvSpPr>
          <p:cNvPr id="33" name="Oval 32"/>
          <p:cNvSpPr/>
          <p:nvPr/>
        </p:nvSpPr>
        <p:spPr>
          <a:xfrm>
            <a:off x="3523062" y="3087168"/>
            <a:ext cx="1346615" cy="1346615"/>
          </a:xfrm>
          <a:prstGeom prst="ellipse">
            <a:avLst/>
          </a:prstGeom>
          <a:solidFill>
            <a:schemeClr val="bg1"/>
          </a:solidFill>
          <a:ln w="57150">
            <a:solidFill>
              <a:srgbClr val="E74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3293752" y="765175"/>
            <a:ext cx="1346615" cy="1346615"/>
            <a:chOff x="3293752" y="765175"/>
            <a:chExt cx="1346615" cy="1346615"/>
          </a:xfrm>
        </p:grpSpPr>
        <p:sp>
          <p:nvSpPr>
            <p:cNvPr id="32" name="Oval 31"/>
            <p:cNvSpPr/>
            <p:nvPr/>
          </p:nvSpPr>
          <p:spPr>
            <a:xfrm>
              <a:off x="3293752" y="765175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2321" y="1179320"/>
              <a:ext cx="902078" cy="591840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965594" y="3347101"/>
            <a:ext cx="1346615" cy="1346615"/>
            <a:chOff x="6965594" y="3347101"/>
            <a:chExt cx="1346615" cy="1346615"/>
          </a:xfrm>
        </p:grpSpPr>
        <p:sp>
          <p:nvSpPr>
            <p:cNvPr id="35" name="Oval 34"/>
            <p:cNvSpPr/>
            <p:nvPr/>
          </p:nvSpPr>
          <p:spPr>
            <a:xfrm>
              <a:off x="6965594" y="3347101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1824" y="3686859"/>
              <a:ext cx="1163593" cy="651850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755650" y="700755"/>
            <a:ext cx="1346615" cy="1346615"/>
            <a:chOff x="755650" y="700755"/>
            <a:chExt cx="1346615" cy="1346615"/>
          </a:xfrm>
        </p:grpSpPr>
        <p:sp>
          <p:nvSpPr>
            <p:cNvPr id="28" name="Oval 27"/>
            <p:cNvSpPr/>
            <p:nvPr/>
          </p:nvSpPr>
          <p:spPr>
            <a:xfrm>
              <a:off x="755650" y="700755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4" t="4802" r="11962" b="18891"/>
            <a:stretch/>
          </p:blipFill>
          <p:spPr>
            <a:xfrm>
              <a:off x="1058715" y="825800"/>
              <a:ext cx="744448" cy="1078337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52" y="3392439"/>
            <a:ext cx="965898" cy="667382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5522780" y="2084521"/>
            <a:ext cx="1346615" cy="1449164"/>
            <a:chOff x="5522780" y="2084521"/>
            <a:chExt cx="1346615" cy="1449164"/>
          </a:xfrm>
        </p:grpSpPr>
        <p:sp>
          <p:nvSpPr>
            <p:cNvPr id="34" name="Oval 33"/>
            <p:cNvSpPr/>
            <p:nvPr/>
          </p:nvSpPr>
          <p:spPr>
            <a:xfrm>
              <a:off x="5522780" y="2084521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045" y="2095194"/>
              <a:ext cx="1016949" cy="1438491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952204" y="2755692"/>
            <a:ext cx="1346615" cy="1346615"/>
            <a:chOff x="952204" y="2755692"/>
            <a:chExt cx="1346615" cy="1346615"/>
          </a:xfrm>
        </p:grpSpPr>
        <p:sp>
          <p:nvSpPr>
            <p:cNvPr id="38" name="Oval 37"/>
            <p:cNvSpPr/>
            <p:nvPr/>
          </p:nvSpPr>
          <p:spPr>
            <a:xfrm>
              <a:off x="952204" y="2755692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0803" y="3003498"/>
              <a:ext cx="1044902" cy="102370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7041735" y="705027"/>
            <a:ext cx="1346615" cy="1756016"/>
            <a:chOff x="7041735" y="705027"/>
            <a:chExt cx="1346615" cy="1756016"/>
          </a:xfrm>
        </p:grpSpPr>
        <p:sp>
          <p:nvSpPr>
            <p:cNvPr id="37" name="Oval 36"/>
            <p:cNvSpPr/>
            <p:nvPr/>
          </p:nvSpPr>
          <p:spPr>
            <a:xfrm>
              <a:off x="7041735" y="705027"/>
              <a:ext cx="1346615" cy="1346615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7448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7816" y="884634"/>
              <a:ext cx="1114451" cy="15764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765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04800" y="6679474"/>
            <a:ext cx="783771" cy="104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545</TotalTime>
  <Words>146</Words>
  <Application>Microsoft Office PowerPoint</Application>
  <PresentationFormat>On-screen Show (4:3)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Arial</vt:lpstr>
      <vt:lpstr>Heinemann Roman</vt:lpstr>
      <vt:lpstr>Numberlings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Monteith</dc:creator>
  <cp:lastModifiedBy>Damien Malecki</cp:lastModifiedBy>
  <cp:revision>36</cp:revision>
  <dcterms:created xsi:type="dcterms:W3CDTF">2020-07-02T07:30:45Z</dcterms:created>
  <dcterms:modified xsi:type="dcterms:W3CDTF">2020-09-02T11:32:52Z</dcterms:modified>
</cp:coreProperties>
</file>