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6"/>
  </p:notesMasterIdLst>
  <p:handoutMasterIdLst>
    <p:handoutMasterId r:id="rId17"/>
  </p:handoutMasterIdLst>
  <p:sldIdLst>
    <p:sldId id="258" r:id="rId2"/>
    <p:sldId id="294" r:id="rId3"/>
    <p:sldId id="295" r:id="rId4"/>
    <p:sldId id="309" r:id="rId5"/>
    <p:sldId id="297" r:id="rId6"/>
    <p:sldId id="298" r:id="rId7"/>
    <p:sldId id="268" r:id="rId8"/>
    <p:sldId id="299" r:id="rId9"/>
    <p:sldId id="300" r:id="rId10"/>
    <p:sldId id="302" r:id="rId11"/>
    <p:sldId id="304" r:id="rId12"/>
    <p:sldId id="301" r:id="rId13"/>
    <p:sldId id="308" r:id="rId14"/>
    <p:sldId id="267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Twinkl" pitchFamily="2" charset="0"/>
      <p:regular r:id="rId22"/>
      <p:bold r:id="rId23"/>
    </p:embeddedFont>
    <p:embeddedFont>
      <p:font typeface="Numberlings" pitchFamily="2" charset="0"/>
      <p:regular r:id="rId24"/>
    </p:embeddedFont>
    <p:embeddedFont>
      <p:font typeface="Heinemann Roman" panose="02000503000000020004" pitchFamily="50" charset="0"/>
      <p:regular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17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504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1D25"/>
    <a:srgbClr val="E3C321"/>
    <a:srgbClr val="DFC915"/>
    <a:srgbClr val="4096B3"/>
    <a:srgbClr val="E74483"/>
    <a:srgbClr val="036169"/>
    <a:srgbClr val="9C63A9"/>
    <a:srgbClr val="6CBE45"/>
    <a:srgbClr val="90C964"/>
    <a:srgbClr val="E636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880" y="76"/>
      </p:cViewPr>
      <p:guideLst>
        <p:guide orient="horz" pos="2160"/>
        <p:guide pos="2880"/>
        <p:guide pos="317"/>
        <p:guide orient="horz" pos="3974"/>
        <p:guide pos="5420"/>
        <p:guide orient="horz" pos="346"/>
        <p:guide pos="476"/>
        <p:guide orient="horz" pos="504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25/09/2020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25/09/2020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" TargetMode="Externa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2" name="Rectangle 1">
            <a:hlinkClick r:id="rId4"/>
          </p:cNvPr>
          <p:cNvSpPr/>
          <p:nvPr userDrawn="1"/>
        </p:nvSpPr>
        <p:spPr>
          <a:xfrm>
            <a:off x="4137660" y="5561814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4" name="Rectangle 3">
            <a:hlinkClick r:id="rId4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arningblocks.tv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slide" Target="slide3.xml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5" Type="http://schemas.openxmlformats.org/officeDocument/2006/relationships/image" Target="../media/image17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slide" Target="slide4.xml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12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6.png"/><Relationship Id="rId5" Type="http://schemas.openxmlformats.org/officeDocument/2006/relationships/image" Target="../media/image9.png"/><Relationship Id="rId10" Type="http://schemas.openxmlformats.org/officeDocument/2006/relationships/image" Target="../media/image15.png"/><Relationship Id="rId4" Type="http://schemas.openxmlformats.org/officeDocument/2006/relationships/image" Target="../media/image7.png"/><Relationship Id="rId9" Type="http://schemas.openxmlformats.org/officeDocument/2006/relationships/image" Target="../media/image14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13" Type="http://schemas.openxmlformats.org/officeDocument/2006/relationships/image" Target="../media/image17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Relationship Id="rId14" Type="http://schemas.openxmlformats.org/officeDocument/2006/relationships/slide" Target="slide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slide" Target="slide6.xml"/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12" Type="http://schemas.openxmlformats.org/officeDocument/2006/relationships/image" Target="../media/image1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0" Type="http://schemas.openxmlformats.org/officeDocument/2006/relationships/image" Target="../media/image14.png"/><Relationship Id="rId4" Type="http://schemas.openxmlformats.org/officeDocument/2006/relationships/image" Target="../media/image7.png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11" Type="http://schemas.openxmlformats.org/officeDocument/2006/relationships/image" Target="../media/image26.jpeg"/><Relationship Id="rId5" Type="http://schemas.openxmlformats.org/officeDocument/2006/relationships/image" Target="../media/image20.png"/><Relationship Id="rId15" Type="http://schemas.openxmlformats.org/officeDocument/2006/relationships/slide" Target="slide8.xml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slide" Target="slide9.xml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3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11" Type="http://schemas.openxmlformats.org/officeDocument/2006/relationships/image" Target="../media/image26.jpe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slide" Target="slide10.xml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3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11" Type="http://schemas.openxmlformats.org/officeDocument/2006/relationships/image" Target="../media/image26.jpe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slide" Target="slide11.xml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3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11" Type="http://schemas.openxmlformats.org/officeDocument/2006/relationships/image" Target="../media/image26.jpe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34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3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11" Type="http://schemas.openxmlformats.org/officeDocument/2006/relationships/image" Target="../media/image26.jpeg"/><Relationship Id="rId5" Type="http://schemas.openxmlformats.org/officeDocument/2006/relationships/image" Target="../media/image20.png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slide" Target="slide1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36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35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11" Type="http://schemas.openxmlformats.org/officeDocument/2006/relationships/image" Target="../media/image26.jpeg"/><Relationship Id="rId5" Type="http://schemas.openxmlformats.org/officeDocument/2006/relationships/image" Target="../media/image20.png"/><Relationship Id="rId15" Type="http://schemas.openxmlformats.org/officeDocument/2006/relationships/slide" Target="slide13.xml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3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2.png"/><Relationship Id="rId11" Type="http://schemas.openxmlformats.org/officeDocument/2006/relationships/slide" Target="slide14.xml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earningblocks.tv/" TargetMode="Externa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</p:cNvPr>
          <p:cNvSpPr/>
          <p:nvPr/>
        </p:nvSpPr>
        <p:spPr>
          <a:xfrm>
            <a:off x="304800" y="6679474"/>
            <a:ext cx="783771" cy="1045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numberblock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55" t="4877" r="39602" b="4828"/>
          <a:stretch/>
        </p:blipFill>
        <p:spPr>
          <a:xfrm>
            <a:off x="503238" y="3830651"/>
            <a:ext cx="1182847" cy="2763095"/>
          </a:xfrm>
          <a:prstGeom prst="rect">
            <a:avLst/>
          </a:prstGeom>
        </p:spPr>
      </p:pic>
      <p:sp>
        <p:nvSpPr>
          <p:cNvPr id="61" name="Speech Bubble: Rectangle with Corners Rounded 60"/>
          <p:cNvSpPr/>
          <p:nvPr/>
        </p:nvSpPr>
        <p:spPr>
          <a:xfrm>
            <a:off x="1885950" y="5076452"/>
            <a:ext cx="6502400" cy="869950"/>
          </a:xfrm>
          <a:prstGeom prst="wedgeRoundRectCallout">
            <a:avLst>
              <a:gd name="adj1" fmla="val -57377"/>
              <a:gd name="adj2" fmla="val -50108"/>
              <a:gd name="adj3" fmla="val 16667"/>
            </a:avLst>
          </a:prstGeom>
          <a:solidFill>
            <a:schemeClr val="bg1"/>
          </a:solidFill>
          <a:ln w="57150">
            <a:solidFill>
              <a:srgbClr val="E3C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Click my magic hat to see my magic trick! </a:t>
            </a:r>
            <a:b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</a:b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Can you count how many things I pull out of my hat?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79665" y="410936"/>
            <a:ext cx="8188178" cy="4530247"/>
            <a:chOff x="479665" y="410936"/>
            <a:chExt cx="8188178" cy="453024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54843">
              <a:off x="774492" y="2091493"/>
              <a:ext cx="1308428" cy="1350505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54843">
              <a:off x="6680420" y="3297217"/>
              <a:ext cx="1308428" cy="1350505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54843">
              <a:off x="2217978" y="726036"/>
              <a:ext cx="715752" cy="738769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779900">
              <a:off x="3054801" y="3999882"/>
              <a:ext cx="871432" cy="899456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42771">
              <a:off x="7305430" y="548242"/>
              <a:ext cx="1308428" cy="1350505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721144">
              <a:off x="491174" y="1514229"/>
              <a:ext cx="715752" cy="738769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721144">
              <a:off x="1693028" y="3931471"/>
              <a:ext cx="993734" cy="1025690"/>
            </a:xfrm>
            <a:prstGeom prst="rect">
              <a:avLst/>
            </a:prstGeom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043026">
              <a:off x="1237022" y="3625057"/>
              <a:ext cx="589325" cy="608276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527989">
              <a:off x="7465207" y="2747170"/>
              <a:ext cx="620484" cy="640438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527989">
              <a:off x="7821906" y="1907759"/>
              <a:ext cx="832550" cy="859324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043026">
              <a:off x="8049728" y="4298705"/>
              <a:ext cx="589325" cy="608276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33641">
              <a:off x="6168170" y="1082507"/>
              <a:ext cx="898918" cy="927826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452392">
              <a:off x="5859775" y="3973481"/>
              <a:ext cx="898918" cy="927826"/>
            </a:xfrm>
            <a:prstGeom prst="rect">
              <a:avLst/>
            </a:prstGeom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20992">
              <a:off x="891137" y="410936"/>
              <a:ext cx="1029730" cy="1062845"/>
            </a:xfrm>
            <a:prstGeom prst="rect">
              <a:avLst/>
            </a:prstGeom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043026">
              <a:off x="1609566" y="1514977"/>
              <a:ext cx="589325" cy="608276"/>
            </a:xfrm>
            <a:prstGeom prst="rect">
              <a:avLst/>
            </a:prstGeom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043026">
              <a:off x="1842696" y="3201728"/>
              <a:ext cx="589325" cy="608276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258805">
              <a:off x="6720242" y="2335415"/>
              <a:ext cx="620484" cy="640438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174252">
              <a:off x="5841417" y="664209"/>
              <a:ext cx="446166" cy="460514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174252">
              <a:off x="2759186" y="1734034"/>
              <a:ext cx="446166" cy="460514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043026">
              <a:off x="3141649" y="876831"/>
              <a:ext cx="589325" cy="60827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174252">
              <a:off x="5393580" y="4265311"/>
              <a:ext cx="446166" cy="460514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174252">
              <a:off x="2711732" y="3546178"/>
              <a:ext cx="446166" cy="460514"/>
            </a:xfrm>
            <a:prstGeom prst="rect">
              <a:avLst/>
            </a:prstGeom>
          </p:spPr>
        </p:pic>
      </p:grpSp>
      <p:sp>
        <p:nvSpPr>
          <p:cNvPr id="7" name="Arrow: Right 6">
            <a:hlinkClick r:id="rId13" action="ppaction://hlinksldjump"/>
            <a:extLst>
              <a:ext uri="{FF2B5EF4-FFF2-40B4-BE49-F238E27FC236}">
                <a16:creationId xmlns:a16="http://schemas.microsoft.com/office/drawing/2014/main" id="{32DFA776-94A8-422D-8993-766598AB116E}"/>
              </a:ext>
            </a:extLst>
          </p:cNvPr>
          <p:cNvSpPr/>
          <p:nvPr/>
        </p:nvSpPr>
        <p:spPr>
          <a:xfrm>
            <a:off x="7703782" y="175187"/>
            <a:ext cx="1138571" cy="973823"/>
          </a:xfrm>
          <a:prstGeom prst="rightArrow">
            <a:avLst/>
          </a:prstGeom>
          <a:solidFill>
            <a:srgbClr val="4096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Heinemann Roman" panose="02000503000000020004" pitchFamily="50" charset="0"/>
              </a:rPr>
              <a:t>next</a:t>
            </a:r>
            <a:endParaRPr lang="en-GB" dirty="0">
              <a:latin typeface="Heinemann Roman" panose="02000503000000020004" pitchFamily="50" charset="0"/>
            </a:endParaRPr>
          </a:p>
        </p:txBody>
      </p:sp>
      <p:pic>
        <p:nvPicPr>
          <p:cNvPr id="35" name="example1">
            <a:extLst>
              <a:ext uri="{FF2B5EF4-FFF2-40B4-BE49-F238E27FC236}">
                <a16:creationId xmlns:a16="http://schemas.microsoft.com/office/drawing/2014/main" id="{164B5BA7-5978-40CB-8813-3ACB87D42DF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6210" y="3201607"/>
            <a:ext cx="780291" cy="300283"/>
          </a:xfrm>
          <a:prstGeom prst="rect">
            <a:avLst/>
          </a:prstGeom>
        </p:spPr>
      </p:pic>
      <p:pic>
        <p:nvPicPr>
          <p:cNvPr id="36" name="example2">
            <a:extLst>
              <a:ext uri="{FF2B5EF4-FFF2-40B4-BE49-F238E27FC236}">
                <a16:creationId xmlns:a16="http://schemas.microsoft.com/office/drawing/2014/main" id="{42E7161F-A75D-4A5D-932D-26CF15F8655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098" y="3201604"/>
            <a:ext cx="780291" cy="300283"/>
          </a:xfrm>
          <a:prstGeom prst="rect">
            <a:avLst/>
          </a:prstGeom>
        </p:spPr>
      </p:pic>
      <p:pic>
        <p:nvPicPr>
          <p:cNvPr id="37" name="example3">
            <a:extLst>
              <a:ext uri="{FF2B5EF4-FFF2-40B4-BE49-F238E27FC236}">
                <a16:creationId xmlns:a16="http://schemas.microsoft.com/office/drawing/2014/main" id="{C44DFC43-F5C9-450D-AED1-6822ABD0545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2654" y="3227484"/>
            <a:ext cx="780291" cy="30028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698441" y="2224962"/>
            <a:ext cx="2410131" cy="198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8798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0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8.33333E-7 0.00648 L -0.15017 -0.32107 " pathEditMode="relative" rAng="0" ptsTypes="AA">
                                      <p:cBhvr>
                                        <p:cTn id="23" dur="1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517" y="-1638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2.59259E-6 L 0.00972 -0.19861 " pathEditMode="relative" rAng="0" ptsTypes="AA">
                                      <p:cBhvr>
                                        <p:cTn id="26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6" y="-99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1.11111E-6 L 0.14444 -0.32477 " pathEditMode="relative" rAng="0" ptsTypes="AA">
                                      <p:cBhvr>
                                        <p:cTn id="29" dur="1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22" y="-1625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1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aphicFrame>
        <p:nvGraphicFramePr>
          <p:cNvPr id="31" name="Table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0165899"/>
              </p:ext>
            </p:extLst>
          </p:nvPr>
        </p:nvGraphicFramePr>
        <p:xfrm>
          <a:off x="2408386" y="1433836"/>
          <a:ext cx="4356100" cy="1716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1220">
                  <a:extLst>
                    <a:ext uri="{9D8B030D-6E8A-4147-A177-3AD203B41FA5}">
                      <a16:colId xmlns:a16="http://schemas.microsoft.com/office/drawing/2014/main" val="971385040"/>
                    </a:ext>
                  </a:extLst>
                </a:gridCol>
                <a:gridCol w="871220">
                  <a:extLst>
                    <a:ext uri="{9D8B030D-6E8A-4147-A177-3AD203B41FA5}">
                      <a16:colId xmlns:a16="http://schemas.microsoft.com/office/drawing/2014/main" val="353088914"/>
                    </a:ext>
                  </a:extLst>
                </a:gridCol>
                <a:gridCol w="871220">
                  <a:extLst>
                    <a:ext uri="{9D8B030D-6E8A-4147-A177-3AD203B41FA5}">
                      <a16:colId xmlns:a16="http://schemas.microsoft.com/office/drawing/2014/main" val="3172431878"/>
                    </a:ext>
                  </a:extLst>
                </a:gridCol>
                <a:gridCol w="871220">
                  <a:extLst>
                    <a:ext uri="{9D8B030D-6E8A-4147-A177-3AD203B41FA5}">
                      <a16:colId xmlns:a16="http://schemas.microsoft.com/office/drawing/2014/main" val="2814396685"/>
                    </a:ext>
                  </a:extLst>
                </a:gridCol>
                <a:gridCol w="871220">
                  <a:extLst>
                    <a:ext uri="{9D8B030D-6E8A-4147-A177-3AD203B41FA5}">
                      <a16:colId xmlns:a16="http://schemas.microsoft.com/office/drawing/2014/main" val="911250518"/>
                    </a:ext>
                  </a:extLst>
                </a:gridCol>
              </a:tblGrid>
              <a:tr h="85844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943142"/>
                  </a:ext>
                </a:extLst>
              </a:tr>
              <a:tr h="858444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376785"/>
                  </a:ext>
                </a:extLst>
              </a:tr>
            </a:tbl>
          </a:graphicData>
        </a:graphic>
      </p:graphicFrame>
      <p:pic>
        <p:nvPicPr>
          <p:cNvPr id="6" name="numberblock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55" t="4877" r="39602" b="4828"/>
          <a:stretch/>
        </p:blipFill>
        <p:spPr>
          <a:xfrm>
            <a:off x="503238" y="3830651"/>
            <a:ext cx="1182847" cy="2763095"/>
          </a:xfrm>
          <a:prstGeom prst="rect">
            <a:avLst/>
          </a:prstGeom>
        </p:spPr>
      </p:pic>
      <p:sp>
        <p:nvSpPr>
          <p:cNvPr id="61" name="Speech Bubble: Rectangle with Corners Rounded 60"/>
          <p:cNvSpPr/>
          <p:nvPr/>
        </p:nvSpPr>
        <p:spPr>
          <a:xfrm>
            <a:off x="1885950" y="5269432"/>
            <a:ext cx="6502400" cy="869950"/>
          </a:xfrm>
          <a:prstGeom prst="wedgeRoundRectCallout">
            <a:avLst>
              <a:gd name="adj1" fmla="val -56053"/>
              <a:gd name="adj2" fmla="val -50108"/>
              <a:gd name="adj3" fmla="val 16667"/>
            </a:avLst>
          </a:prstGeom>
          <a:solidFill>
            <a:schemeClr val="bg1"/>
          </a:solidFill>
          <a:ln w="57150">
            <a:solidFill>
              <a:srgbClr val="E3C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How many books did I pull out of my hat?</a:t>
            </a:r>
          </a:p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Click my hat to check! 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54843">
            <a:off x="774492" y="2091493"/>
            <a:ext cx="1308428" cy="135050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54843">
            <a:off x="6358463" y="3080983"/>
            <a:ext cx="1308428" cy="135050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54843">
            <a:off x="2194476" y="558979"/>
            <a:ext cx="715752" cy="73876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42771">
            <a:off x="7305430" y="548242"/>
            <a:ext cx="1308428" cy="135050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21144">
            <a:off x="491174" y="1514229"/>
            <a:ext cx="715752" cy="738769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21144">
            <a:off x="1693028" y="3931471"/>
            <a:ext cx="993734" cy="102569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43026">
            <a:off x="1237022" y="3625057"/>
            <a:ext cx="589325" cy="608276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27989">
            <a:off x="7465207" y="2747170"/>
            <a:ext cx="620484" cy="640438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27989">
            <a:off x="7821906" y="1907759"/>
            <a:ext cx="832550" cy="85932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43026">
            <a:off x="7573160" y="4203221"/>
            <a:ext cx="589325" cy="60827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0992">
            <a:off x="891137" y="410936"/>
            <a:ext cx="1029730" cy="1062845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43026">
            <a:off x="1609566" y="1514977"/>
            <a:ext cx="589325" cy="608276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43026">
            <a:off x="1842696" y="3201728"/>
            <a:ext cx="589325" cy="608276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2258805">
            <a:off x="6980740" y="1852108"/>
            <a:ext cx="620484" cy="640438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74252">
            <a:off x="6605491" y="671940"/>
            <a:ext cx="446166" cy="460514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74252">
            <a:off x="6290986" y="4389426"/>
            <a:ext cx="446166" cy="460514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74252">
            <a:off x="2711732" y="3546178"/>
            <a:ext cx="446166" cy="460514"/>
          </a:xfrm>
          <a:prstGeom prst="rect">
            <a:avLst/>
          </a:prstGeom>
        </p:spPr>
      </p:pic>
      <p:pic>
        <p:nvPicPr>
          <p:cNvPr id="37" name="example1">
            <a:extLst>
              <a:ext uri="{FF2B5EF4-FFF2-40B4-BE49-F238E27FC236}">
                <a16:creationId xmlns:a16="http://schemas.microsoft.com/office/drawing/2014/main" id="{8C2FE404-A6AB-4C3E-93BD-AAE658B450FB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5930" y="4238141"/>
            <a:ext cx="780291" cy="300284"/>
          </a:xfrm>
          <a:prstGeom prst="rect">
            <a:avLst/>
          </a:prstGeom>
        </p:spPr>
      </p:pic>
      <p:pic>
        <p:nvPicPr>
          <p:cNvPr id="38" name="example2">
            <a:extLst>
              <a:ext uri="{FF2B5EF4-FFF2-40B4-BE49-F238E27FC236}">
                <a16:creationId xmlns:a16="http://schemas.microsoft.com/office/drawing/2014/main" id="{A56CCE37-3E91-4945-8C84-6DD607B2A9F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8818" y="4193314"/>
            <a:ext cx="780291" cy="300283"/>
          </a:xfrm>
          <a:prstGeom prst="rect">
            <a:avLst/>
          </a:prstGeom>
        </p:spPr>
      </p:pic>
      <p:pic>
        <p:nvPicPr>
          <p:cNvPr id="39" name="example3">
            <a:extLst>
              <a:ext uri="{FF2B5EF4-FFF2-40B4-BE49-F238E27FC236}">
                <a16:creationId xmlns:a16="http://schemas.microsoft.com/office/drawing/2014/main" id="{934804EF-95A7-420C-8FE6-F65B1D7814C5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92374" y="4219194"/>
            <a:ext cx="780291" cy="300283"/>
          </a:xfrm>
          <a:prstGeom prst="rect">
            <a:avLst/>
          </a:prstGeom>
        </p:spPr>
      </p:pic>
      <p:pic>
        <p:nvPicPr>
          <p:cNvPr id="8" name="Hat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766102" y="3617805"/>
            <a:ext cx="1731513" cy="1427072"/>
          </a:xfrm>
          <a:prstGeom prst="rect">
            <a:avLst/>
          </a:prstGeom>
        </p:spPr>
      </p:pic>
      <p:sp>
        <p:nvSpPr>
          <p:cNvPr id="40" name="Arrow: Right 6">
            <a:hlinkClick r:id="rId13" action="ppaction://hlinksldjump"/>
            <a:extLst>
              <a:ext uri="{FF2B5EF4-FFF2-40B4-BE49-F238E27FC236}">
                <a16:creationId xmlns:a16="http://schemas.microsoft.com/office/drawing/2014/main" id="{32DFA776-94A8-422D-8993-766598AB116E}"/>
              </a:ext>
            </a:extLst>
          </p:cNvPr>
          <p:cNvSpPr/>
          <p:nvPr/>
        </p:nvSpPr>
        <p:spPr>
          <a:xfrm>
            <a:off x="7703782" y="175187"/>
            <a:ext cx="1138571" cy="973823"/>
          </a:xfrm>
          <a:prstGeom prst="rightArrow">
            <a:avLst/>
          </a:prstGeom>
          <a:solidFill>
            <a:srgbClr val="4096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Heinemann Roman" panose="02000503000000020004" pitchFamily="50" charset="0"/>
              </a:rPr>
              <a:t>next</a:t>
            </a:r>
            <a:endParaRPr lang="en-GB" dirty="0">
              <a:latin typeface="Heinemann Roman" panose="0200050300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7392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.00649 L -0.19878 -0.35509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948" y="-18079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1111E-6 -3.33333E-6 L -0.10382 -0.3511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91" y="-17569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8.33333E-7 2.96296E-6 L -0.00955 -0.35417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6" y="-17708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1" grpId="0" animBg="1"/>
      <p:bldP spid="4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55" t="4877" r="39602" b="4828"/>
          <a:stretch/>
        </p:blipFill>
        <p:spPr>
          <a:xfrm>
            <a:off x="503238" y="3830651"/>
            <a:ext cx="1182847" cy="2763095"/>
          </a:xfrm>
          <a:prstGeom prst="rect">
            <a:avLst/>
          </a:prstGeom>
        </p:spPr>
      </p:pic>
      <p:sp>
        <p:nvSpPr>
          <p:cNvPr id="61" name="Speech Bubble: Rectangle with Corners Rounded 60"/>
          <p:cNvSpPr/>
          <p:nvPr/>
        </p:nvSpPr>
        <p:spPr>
          <a:xfrm>
            <a:off x="1885950" y="5076452"/>
            <a:ext cx="6502400" cy="869950"/>
          </a:xfrm>
          <a:prstGeom prst="wedgeRoundRectCallout">
            <a:avLst>
              <a:gd name="adj1" fmla="val -57377"/>
              <a:gd name="adj2" fmla="val -50108"/>
              <a:gd name="adj3" fmla="val 16667"/>
            </a:avLst>
          </a:prstGeom>
          <a:solidFill>
            <a:schemeClr val="bg1"/>
          </a:solidFill>
          <a:ln w="57150">
            <a:solidFill>
              <a:srgbClr val="E3C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Click my magic hat to see my magic trick! </a:t>
            </a:r>
            <a:b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</a:b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Can you count how many things I pull out of my hat?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479665" y="410936"/>
            <a:ext cx="8188178" cy="4530247"/>
            <a:chOff x="479665" y="410936"/>
            <a:chExt cx="8188178" cy="4530247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54843">
              <a:off x="774492" y="2091493"/>
              <a:ext cx="1308428" cy="1350505"/>
            </a:xfrm>
            <a:prstGeom prst="rect">
              <a:avLst/>
            </a:prstGeom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54843">
              <a:off x="6680420" y="3297217"/>
              <a:ext cx="1308428" cy="1350505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454843">
              <a:off x="2217978" y="726036"/>
              <a:ext cx="715752" cy="738769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779900">
              <a:off x="3054801" y="3999882"/>
              <a:ext cx="871432" cy="899456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642771">
              <a:off x="7305430" y="548242"/>
              <a:ext cx="1308428" cy="1350505"/>
            </a:xfrm>
            <a:prstGeom prst="rect">
              <a:avLst/>
            </a:prstGeom>
          </p:spPr>
        </p:pic>
        <p:pic>
          <p:nvPicPr>
            <p:cNvPr id="40" name="Picture 3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721144">
              <a:off x="491174" y="1514229"/>
              <a:ext cx="715752" cy="738769"/>
            </a:xfrm>
            <a:prstGeom prst="rect">
              <a:avLst/>
            </a:prstGeom>
          </p:spPr>
        </p:pic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5721144">
              <a:off x="1693028" y="3931471"/>
              <a:ext cx="993734" cy="1025690"/>
            </a:xfrm>
            <a:prstGeom prst="rect">
              <a:avLst/>
            </a:prstGeom>
          </p:spPr>
        </p:pic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043026">
              <a:off x="1237022" y="3625057"/>
              <a:ext cx="589325" cy="608276"/>
            </a:xfrm>
            <a:prstGeom prst="rect">
              <a:avLst/>
            </a:prstGeom>
          </p:spPr>
        </p:pic>
        <p:pic>
          <p:nvPicPr>
            <p:cNvPr id="43" name="Picture 4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527989">
              <a:off x="7465207" y="2747170"/>
              <a:ext cx="620484" cy="640438"/>
            </a:xfrm>
            <a:prstGeom prst="rect">
              <a:avLst/>
            </a:prstGeom>
          </p:spPr>
        </p:pic>
        <p:pic>
          <p:nvPicPr>
            <p:cNvPr id="44" name="Picture 4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7527989">
              <a:off x="7821906" y="1907759"/>
              <a:ext cx="832550" cy="859324"/>
            </a:xfrm>
            <a:prstGeom prst="rect">
              <a:avLst/>
            </a:prstGeom>
          </p:spPr>
        </p:pic>
        <p:pic>
          <p:nvPicPr>
            <p:cNvPr id="45" name="Picture 4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043026">
              <a:off x="8049728" y="4298705"/>
              <a:ext cx="589325" cy="608276"/>
            </a:xfrm>
            <a:prstGeom prst="rect">
              <a:avLst/>
            </a:prstGeom>
          </p:spPr>
        </p:pic>
        <p:pic>
          <p:nvPicPr>
            <p:cNvPr id="46" name="Picture 4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33641">
              <a:off x="6168170" y="1082507"/>
              <a:ext cx="898918" cy="927826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452392">
              <a:off x="5859775" y="3973481"/>
              <a:ext cx="898918" cy="927826"/>
            </a:xfrm>
            <a:prstGeom prst="rect">
              <a:avLst/>
            </a:prstGeom>
          </p:spPr>
        </p:pic>
        <p:pic>
          <p:nvPicPr>
            <p:cNvPr id="48" name="Picture 47"/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20992">
              <a:off x="891137" y="410936"/>
              <a:ext cx="1029730" cy="1062845"/>
            </a:xfrm>
            <a:prstGeom prst="rect">
              <a:avLst/>
            </a:prstGeom>
          </p:spPr>
        </p:pic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043026">
              <a:off x="1609566" y="1514977"/>
              <a:ext cx="589325" cy="608276"/>
            </a:xfrm>
            <a:prstGeom prst="rect">
              <a:avLst/>
            </a:prstGeom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043026">
              <a:off x="1842696" y="3201728"/>
              <a:ext cx="589325" cy="608276"/>
            </a:xfrm>
            <a:prstGeom prst="rect">
              <a:avLst/>
            </a:prstGeom>
          </p:spPr>
        </p:pic>
        <p:pic>
          <p:nvPicPr>
            <p:cNvPr id="23" name="Picture 22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2258805">
              <a:off x="6720242" y="2335415"/>
              <a:ext cx="620484" cy="640438"/>
            </a:xfrm>
            <a:prstGeom prst="rect">
              <a:avLst/>
            </a:prstGeom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174252">
              <a:off x="5841417" y="664209"/>
              <a:ext cx="446166" cy="460514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174252">
              <a:off x="2759186" y="1734034"/>
              <a:ext cx="446166" cy="460514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043026">
              <a:off x="3141649" y="876831"/>
              <a:ext cx="589325" cy="608276"/>
            </a:xfrm>
            <a:prstGeom prst="rect">
              <a:avLst/>
            </a:prstGeom>
          </p:spPr>
        </p:pic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174252">
              <a:off x="5393580" y="4265311"/>
              <a:ext cx="446166" cy="460514"/>
            </a:xfrm>
            <a:prstGeom prst="rect">
              <a:avLst/>
            </a:prstGeom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8174252">
              <a:off x="2711732" y="3546178"/>
              <a:ext cx="446166" cy="460514"/>
            </a:xfrm>
            <a:prstGeom prst="rect">
              <a:avLst/>
            </a:prstGeom>
          </p:spPr>
        </p:pic>
      </p:grpSp>
      <p:sp>
        <p:nvSpPr>
          <p:cNvPr id="33" name="Oval 32"/>
          <p:cNvSpPr/>
          <p:nvPr/>
        </p:nvSpPr>
        <p:spPr>
          <a:xfrm>
            <a:off x="4337368" y="2960820"/>
            <a:ext cx="657546" cy="657546"/>
          </a:xfrm>
          <a:prstGeom prst="ellipse">
            <a:avLst/>
          </a:prstGeom>
          <a:solidFill>
            <a:srgbClr val="E9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4" name="Oval 33"/>
          <p:cNvSpPr/>
          <p:nvPr/>
        </p:nvSpPr>
        <p:spPr>
          <a:xfrm>
            <a:off x="4304356" y="2922788"/>
            <a:ext cx="657546" cy="657546"/>
          </a:xfrm>
          <a:prstGeom prst="ellipse">
            <a:avLst/>
          </a:prstGeom>
          <a:solidFill>
            <a:srgbClr val="E9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/>
          <p:cNvSpPr/>
          <p:nvPr/>
        </p:nvSpPr>
        <p:spPr>
          <a:xfrm>
            <a:off x="4212910" y="2976687"/>
            <a:ext cx="657546" cy="657546"/>
          </a:xfrm>
          <a:prstGeom prst="ellipse">
            <a:avLst/>
          </a:prstGeom>
          <a:solidFill>
            <a:srgbClr val="E9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4" name="Hat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546119" y="2276671"/>
            <a:ext cx="2356645" cy="1942291"/>
          </a:xfrm>
          <a:prstGeom prst="rect">
            <a:avLst/>
          </a:prstGeom>
        </p:spPr>
      </p:pic>
      <p:sp>
        <p:nvSpPr>
          <p:cNvPr id="36" name="Arrow: Right 6">
            <a:hlinkClick r:id="rId14" action="ppaction://hlinksldjump"/>
            <a:extLst>
              <a:ext uri="{FF2B5EF4-FFF2-40B4-BE49-F238E27FC236}">
                <a16:creationId xmlns:a16="http://schemas.microsoft.com/office/drawing/2014/main" id="{32DFA776-94A8-422D-8993-766598AB116E}"/>
              </a:ext>
            </a:extLst>
          </p:cNvPr>
          <p:cNvSpPr/>
          <p:nvPr/>
        </p:nvSpPr>
        <p:spPr>
          <a:xfrm>
            <a:off x="7703782" y="175187"/>
            <a:ext cx="1138571" cy="973823"/>
          </a:xfrm>
          <a:prstGeom prst="rightArrow">
            <a:avLst/>
          </a:prstGeom>
          <a:solidFill>
            <a:srgbClr val="4096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Heinemann Roman" panose="02000503000000020004" pitchFamily="50" charset="0"/>
              </a:rPr>
              <a:t>next</a:t>
            </a:r>
            <a:endParaRPr lang="en-GB" dirty="0">
              <a:latin typeface="Heinemann Roman" panose="0200050300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2224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6" presetClass="emph" presetSubtype="0" repeatCount="indefinite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10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6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9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42" presetClass="path" presetSubtype="0" accel="50000" decel="5000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animMotion origin="layout" path="M -3.05556E-6 3.7037E-7 L -0.08906 -0.20648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62" y="-10324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42" presetClass="path" presetSubtype="0" accel="50000" decel="5000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animMotion origin="layout" path="M 2.77778E-6 -4.07407E-6 L -0.00591 -0.32708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5" y="-16366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42" presetClass="path" presetSubtype="0" accel="50000" decel="50000" fill="hold" grpId="0" nodeType="withEffect">
                                  <p:stCondLst>
                                    <p:cond delay="3900"/>
                                  </p:stCondLst>
                                  <p:childTnLst>
                                    <p:animMotion origin="layout" path="M 0.00903 -0.00047 L 0.06233 -0.24121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56" y="-12037"/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  <p:bldLst>
      <p:bldP spid="61" grpId="0" animBg="1"/>
      <p:bldP spid="33" grpId="0" animBg="1"/>
      <p:bldP spid="34" grpId="0" animBg="1"/>
      <p:bldP spid="35" grpId="0" animBg="1"/>
      <p:bldP spid="3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aphicFrame>
        <p:nvGraphicFramePr>
          <p:cNvPr id="36" name="Table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86141546"/>
              </p:ext>
            </p:extLst>
          </p:nvPr>
        </p:nvGraphicFramePr>
        <p:xfrm>
          <a:off x="2410368" y="1425048"/>
          <a:ext cx="4356100" cy="17168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71220">
                  <a:extLst>
                    <a:ext uri="{9D8B030D-6E8A-4147-A177-3AD203B41FA5}">
                      <a16:colId xmlns:a16="http://schemas.microsoft.com/office/drawing/2014/main" val="971385040"/>
                    </a:ext>
                  </a:extLst>
                </a:gridCol>
                <a:gridCol w="871220">
                  <a:extLst>
                    <a:ext uri="{9D8B030D-6E8A-4147-A177-3AD203B41FA5}">
                      <a16:colId xmlns:a16="http://schemas.microsoft.com/office/drawing/2014/main" val="353088914"/>
                    </a:ext>
                  </a:extLst>
                </a:gridCol>
                <a:gridCol w="871220">
                  <a:extLst>
                    <a:ext uri="{9D8B030D-6E8A-4147-A177-3AD203B41FA5}">
                      <a16:colId xmlns:a16="http://schemas.microsoft.com/office/drawing/2014/main" val="3172431878"/>
                    </a:ext>
                  </a:extLst>
                </a:gridCol>
                <a:gridCol w="871220">
                  <a:extLst>
                    <a:ext uri="{9D8B030D-6E8A-4147-A177-3AD203B41FA5}">
                      <a16:colId xmlns:a16="http://schemas.microsoft.com/office/drawing/2014/main" val="2814396685"/>
                    </a:ext>
                  </a:extLst>
                </a:gridCol>
                <a:gridCol w="871220">
                  <a:extLst>
                    <a:ext uri="{9D8B030D-6E8A-4147-A177-3AD203B41FA5}">
                      <a16:colId xmlns:a16="http://schemas.microsoft.com/office/drawing/2014/main" val="911250518"/>
                    </a:ext>
                  </a:extLst>
                </a:gridCol>
              </a:tblGrid>
              <a:tr h="858444"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9943142"/>
                  </a:ext>
                </a:extLst>
              </a:tr>
              <a:tr h="858444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GB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5376785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55" t="4877" r="39602" b="4828"/>
          <a:stretch/>
        </p:blipFill>
        <p:spPr>
          <a:xfrm>
            <a:off x="503238" y="3830651"/>
            <a:ext cx="1182847" cy="2763095"/>
          </a:xfrm>
          <a:prstGeom prst="rect">
            <a:avLst/>
          </a:prstGeom>
        </p:spPr>
      </p:pic>
      <p:sp>
        <p:nvSpPr>
          <p:cNvPr id="61" name="Speech Bubble: Rectangle with Corners Rounded 60"/>
          <p:cNvSpPr/>
          <p:nvPr/>
        </p:nvSpPr>
        <p:spPr>
          <a:xfrm>
            <a:off x="1885950" y="5076452"/>
            <a:ext cx="6502400" cy="869950"/>
          </a:xfrm>
          <a:prstGeom prst="wedgeRoundRectCallout">
            <a:avLst>
              <a:gd name="adj1" fmla="val -57377"/>
              <a:gd name="adj2" fmla="val -50108"/>
              <a:gd name="adj3" fmla="val 16667"/>
            </a:avLst>
          </a:prstGeom>
          <a:solidFill>
            <a:schemeClr val="bg1"/>
          </a:solidFill>
          <a:ln w="57150">
            <a:solidFill>
              <a:srgbClr val="E3C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How many juggling balls did I pull out of my hat?</a:t>
            </a:r>
          </a:p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Click my hat to check! </a:t>
            </a:r>
          </a:p>
        </p:txBody>
      </p:sp>
      <p:sp>
        <p:nvSpPr>
          <p:cNvPr id="3" name="Oval 2"/>
          <p:cNvSpPr/>
          <p:nvPr/>
        </p:nvSpPr>
        <p:spPr>
          <a:xfrm>
            <a:off x="4243227" y="4023751"/>
            <a:ext cx="657546" cy="657546"/>
          </a:xfrm>
          <a:prstGeom prst="ellipse">
            <a:avLst/>
          </a:prstGeom>
          <a:solidFill>
            <a:srgbClr val="E9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54843">
            <a:off x="774492" y="2091493"/>
            <a:ext cx="1308428" cy="1350505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54843">
            <a:off x="6680420" y="3297217"/>
            <a:ext cx="1308428" cy="135050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54843">
            <a:off x="2052492" y="575251"/>
            <a:ext cx="715752" cy="738769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42771">
            <a:off x="7305430" y="548242"/>
            <a:ext cx="1308428" cy="135050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21144">
            <a:off x="491174" y="1514229"/>
            <a:ext cx="715752" cy="738769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721144">
            <a:off x="1693028" y="3931471"/>
            <a:ext cx="993734" cy="1025690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43026">
            <a:off x="1237022" y="3625057"/>
            <a:ext cx="589325" cy="608276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27989">
            <a:off x="7465207" y="2747170"/>
            <a:ext cx="620484" cy="640438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527989">
            <a:off x="7821906" y="1907759"/>
            <a:ext cx="832550" cy="859324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43026">
            <a:off x="8049728" y="4298705"/>
            <a:ext cx="589325" cy="608276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33641">
            <a:off x="6926349" y="1749395"/>
            <a:ext cx="898918" cy="927826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52392">
            <a:off x="5859775" y="3973481"/>
            <a:ext cx="898918" cy="927826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0992">
            <a:off x="891137" y="410936"/>
            <a:ext cx="1029730" cy="1062845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43026">
            <a:off x="1609566" y="1514977"/>
            <a:ext cx="589325" cy="608276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043026">
            <a:off x="1842696" y="3201728"/>
            <a:ext cx="589325" cy="608276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74252">
            <a:off x="6392832" y="718930"/>
            <a:ext cx="446166" cy="460514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174252">
            <a:off x="2711732" y="3546178"/>
            <a:ext cx="446166" cy="460514"/>
          </a:xfrm>
          <a:prstGeom prst="rect">
            <a:avLst/>
          </a:prstGeom>
        </p:spPr>
      </p:pic>
      <p:sp>
        <p:nvSpPr>
          <p:cNvPr id="42" name="Oval 41"/>
          <p:cNvSpPr/>
          <p:nvPr/>
        </p:nvSpPr>
        <p:spPr>
          <a:xfrm>
            <a:off x="4144400" y="3946458"/>
            <a:ext cx="657546" cy="657546"/>
          </a:xfrm>
          <a:prstGeom prst="ellipse">
            <a:avLst/>
          </a:prstGeom>
          <a:solidFill>
            <a:srgbClr val="E9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3" name="Oval 42"/>
          <p:cNvSpPr/>
          <p:nvPr/>
        </p:nvSpPr>
        <p:spPr>
          <a:xfrm>
            <a:off x="4296800" y="4098858"/>
            <a:ext cx="657546" cy="657546"/>
          </a:xfrm>
          <a:prstGeom prst="ellipse">
            <a:avLst/>
          </a:prstGeom>
          <a:solidFill>
            <a:srgbClr val="E91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3706243" y="3561695"/>
            <a:ext cx="1731513" cy="1427072"/>
          </a:xfrm>
          <a:prstGeom prst="rect">
            <a:avLst/>
          </a:prstGeom>
        </p:spPr>
      </p:pic>
      <p:sp>
        <p:nvSpPr>
          <p:cNvPr id="34" name="Arrow: Right 6">
            <a:hlinkClick r:id="rId13" action="ppaction://hlinksldjump"/>
            <a:extLst>
              <a:ext uri="{FF2B5EF4-FFF2-40B4-BE49-F238E27FC236}">
                <a16:creationId xmlns:a16="http://schemas.microsoft.com/office/drawing/2014/main" id="{32DFA776-94A8-422D-8993-766598AB116E}"/>
              </a:ext>
            </a:extLst>
          </p:cNvPr>
          <p:cNvSpPr/>
          <p:nvPr/>
        </p:nvSpPr>
        <p:spPr>
          <a:xfrm>
            <a:off x="7703782" y="175187"/>
            <a:ext cx="1138571" cy="973823"/>
          </a:xfrm>
          <a:prstGeom prst="rightArrow">
            <a:avLst/>
          </a:prstGeom>
          <a:solidFill>
            <a:srgbClr val="4096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Heinemann Roman" panose="02000503000000020004" pitchFamily="50" charset="0"/>
              </a:rPr>
              <a:t>next</a:t>
            </a:r>
            <a:endParaRPr lang="en-GB" dirty="0">
              <a:latin typeface="Heinemann Roman" panose="0200050300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463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22222E-6 L -0.18837 -0.36504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27" y="-18264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2" presetClass="path" presetSubtype="0" accel="50000" decel="5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animMotion origin="layout" path="M 3.88889E-6 3.7037E-7 L -0.08108 -0.3555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62" y="-17778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42" presetClass="path" presetSubtype="0" accel="50000" decel="5000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animMotion origin="layout" path="M -2.77778E-6 -1.85185E-6 L -0.19427 -0.25301 " pathEditMode="relative" rAng="0" ptsTypes="AA">
                                      <p:cBhvr>
                                        <p:cTn id="1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722" y="-1266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</p:childTnLst>
        </p:cTn>
      </p:par>
    </p:tnLst>
    <p:bldLst>
      <p:bldP spid="61" grpId="0" animBg="1"/>
      <p:bldP spid="3" grpId="0" animBg="1"/>
      <p:bldP spid="42" grpId="0" animBg="1"/>
      <p:bldP spid="43" grpId="0" animBg="1"/>
      <p:bldP spid="3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55" t="4877" r="39602" b="4828"/>
          <a:stretch/>
        </p:blipFill>
        <p:spPr>
          <a:xfrm>
            <a:off x="503238" y="3830651"/>
            <a:ext cx="1182847" cy="2763095"/>
          </a:xfrm>
          <a:prstGeom prst="rect">
            <a:avLst/>
          </a:prstGeom>
        </p:spPr>
      </p:pic>
      <p:sp>
        <p:nvSpPr>
          <p:cNvPr id="61" name="Speech Bubble: Rectangle with Corners Rounded 60"/>
          <p:cNvSpPr/>
          <p:nvPr/>
        </p:nvSpPr>
        <p:spPr>
          <a:xfrm>
            <a:off x="1885950" y="5076452"/>
            <a:ext cx="6502400" cy="1117084"/>
          </a:xfrm>
          <a:prstGeom prst="wedgeRoundRectCallout">
            <a:avLst>
              <a:gd name="adj1" fmla="val -57377"/>
              <a:gd name="adj2" fmla="val -50108"/>
              <a:gd name="adj3" fmla="val 16667"/>
            </a:avLst>
          </a:prstGeom>
          <a:solidFill>
            <a:schemeClr val="bg1"/>
          </a:solidFill>
          <a:ln w="57150">
            <a:solidFill>
              <a:srgbClr val="E3C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Let’s go on a </a:t>
            </a:r>
            <a:r>
              <a:rPr lang="en-GB" dirty="0">
                <a:solidFill>
                  <a:schemeClr val="tx1"/>
                </a:solidFill>
                <a:latin typeface="Numberlings" pitchFamily="2" charset="0"/>
              </a:rPr>
              <a:t>3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 adventure! </a:t>
            </a:r>
          </a:p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Click my magic hat to hop into my magical storybook. Can you help me find and make </a:t>
            </a:r>
            <a:r>
              <a:rPr lang="en-GB" dirty="0">
                <a:solidFill>
                  <a:schemeClr val="tx1"/>
                </a:solidFill>
                <a:latin typeface="Numberlings" pitchFamily="2" charset="0"/>
              </a:rPr>
              <a:t>3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?</a:t>
            </a:r>
          </a:p>
        </p:txBody>
      </p:sp>
      <p:pic>
        <p:nvPicPr>
          <p:cNvPr id="2" name="Picture 1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0121" y="1599421"/>
            <a:ext cx="3136796" cy="258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774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2" name="numberblock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55" t="4877" r="39602" b="4828"/>
          <a:stretch/>
        </p:blipFill>
        <p:spPr>
          <a:xfrm>
            <a:off x="503238" y="3830651"/>
            <a:ext cx="1182847" cy="2763095"/>
          </a:xfrm>
          <a:prstGeom prst="rect">
            <a:avLst/>
          </a:prstGeom>
        </p:spPr>
      </p:pic>
      <p:sp>
        <p:nvSpPr>
          <p:cNvPr id="45" name="Speech Bubble: Rectangle with Corners Rounded 44"/>
          <p:cNvSpPr/>
          <p:nvPr/>
        </p:nvSpPr>
        <p:spPr>
          <a:xfrm>
            <a:off x="1885951" y="5076452"/>
            <a:ext cx="5599484" cy="869950"/>
          </a:xfrm>
          <a:prstGeom prst="wedgeRoundRectCallout">
            <a:avLst>
              <a:gd name="adj1" fmla="val -57377"/>
              <a:gd name="adj2" fmla="val -50108"/>
              <a:gd name="adj3" fmla="val 16667"/>
            </a:avLst>
          </a:prstGeom>
          <a:solidFill>
            <a:schemeClr val="bg1"/>
          </a:solidFill>
          <a:ln w="57150">
            <a:solidFill>
              <a:srgbClr val="E3C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Can you see </a:t>
            </a:r>
            <a:r>
              <a:rPr lang="en-GB" dirty="0">
                <a:solidFill>
                  <a:schemeClr val="tx1"/>
                </a:solidFill>
                <a:latin typeface="Numberlings" pitchFamily="2" charset="0"/>
              </a:rPr>
              <a:t>3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? Click me to continue.</a:t>
            </a:r>
          </a:p>
        </p:txBody>
      </p:sp>
      <p:grpSp>
        <p:nvGrpSpPr>
          <p:cNvPr id="62" name="Group 61"/>
          <p:cNvGrpSpPr/>
          <p:nvPr/>
        </p:nvGrpSpPr>
        <p:grpSpPr>
          <a:xfrm>
            <a:off x="1958968" y="584662"/>
            <a:ext cx="5306449" cy="270520"/>
            <a:chOff x="1958968" y="641812"/>
            <a:chExt cx="5306449" cy="270520"/>
          </a:xfrm>
        </p:grpSpPr>
        <p:pic>
          <p:nvPicPr>
            <p:cNvPr id="63" name="Picture 6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213455" y="-176098"/>
              <a:ext cx="251376" cy="1887196"/>
            </a:xfrm>
            <a:prstGeom prst="rect">
              <a:avLst/>
            </a:prstGeom>
          </p:spPr>
        </p:pic>
        <p:pic>
          <p:nvPicPr>
            <p:cNvPr id="64" name="Picture 6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968" y="643688"/>
              <a:ext cx="251376" cy="247624"/>
            </a:xfrm>
            <a:prstGeom prst="rect">
              <a:avLst/>
            </a:prstGeom>
          </p:spPr>
        </p:pic>
        <p:pic>
          <p:nvPicPr>
            <p:cNvPr id="65" name="Picture 6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77257" y="506744"/>
              <a:ext cx="251376" cy="521511"/>
            </a:xfrm>
            <a:prstGeom prst="rect">
              <a:avLst/>
            </a:prstGeom>
          </p:spPr>
        </p:pic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041" y="643688"/>
              <a:ext cx="251376" cy="247624"/>
            </a:xfrm>
            <a:prstGeom prst="rect">
              <a:avLst/>
            </a:prstGeom>
          </p:spPr>
        </p:pic>
        <p:grpSp>
          <p:nvGrpSpPr>
            <p:cNvPr id="67" name="Group 66"/>
            <p:cNvGrpSpPr/>
            <p:nvPr/>
          </p:nvGrpSpPr>
          <p:grpSpPr>
            <a:xfrm rot="16200000">
              <a:off x="6013130" y="243268"/>
              <a:ext cx="270520" cy="1067608"/>
              <a:chOff x="1076240" y="1285285"/>
              <a:chExt cx="304561" cy="1201950"/>
            </a:xfrm>
          </p:grpSpPr>
          <p:pic>
            <p:nvPicPr>
              <p:cNvPr id="68" name="Picture 67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285285"/>
                <a:ext cx="304561" cy="587136"/>
              </a:xfrm>
              <a:prstGeom prst="rect">
                <a:avLst/>
              </a:prstGeom>
            </p:spPr>
          </p:pic>
          <p:pic>
            <p:nvPicPr>
              <p:cNvPr id="69" name="Picture 68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900099"/>
                <a:ext cx="304561" cy="587136"/>
              </a:xfrm>
              <a:prstGeom prst="rect">
                <a:avLst/>
              </a:prstGeom>
            </p:spPr>
          </p:pic>
        </p:grpSp>
      </p:grpSp>
      <p:grpSp>
        <p:nvGrpSpPr>
          <p:cNvPr id="70" name="Group 69"/>
          <p:cNvGrpSpPr/>
          <p:nvPr/>
        </p:nvGrpSpPr>
        <p:grpSpPr>
          <a:xfrm>
            <a:off x="1512813" y="1073160"/>
            <a:ext cx="247626" cy="3357218"/>
            <a:chOff x="1512813" y="1130310"/>
            <a:chExt cx="247626" cy="3357218"/>
          </a:xfrm>
        </p:grpSpPr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2814" y="2870461"/>
              <a:ext cx="247625" cy="1617067"/>
            </a:xfrm>
            <a:prstGeom prst="rect">
              <a:avLst/>
            </a:prstGeom>
          </p:spPr>
        </p:pic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512813" y="1130310"/>
              <a:ext cx="247625" cy="1343178"/>
            </a:xfrm>
            <a:prstGeom prst="rect">
              <a:avLst/>
            </a:prstGeom>
          </p:spPr>
        </p:pic>
      </p:grpSp>
      <p:grpSp>
        <p:nvGrpSpPr>
          <p:cNvPr id="73" name="Group 72"/>
          <p:cNvGrpSpPr/>
          <p:nvPr/>
        </p:nvGrpSpPr>
        <p:grpSpPr>
          <a:xfrm>
            <a:off x="7357116" y="1073160"/>
            <a:ext cx="265599" cy="3357218"/>
            <a:chOff x="7357116" y="1093794"/>
            <a:chExt cx="265599" cy="3357218"/>
          </a:xfrm>
        </p:grpSpPr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1339" y="3655613"/>
              <a:ext cx="251376" cy="795399"/>
            </a:xfrm>
            <a:prstGeom prst="rect">
              <a:avLst/>
            </a:prstGeom>
          </p:spPr>
        </p:pic>
        <p:grpSp>
          <p:nvGrpSpPr>
            <p:cNvPr id="75" name="Group 74"/>
            <p:cNvGrpSpPr/>
            <p:nvPr/>
          </p:nvGrpSpPr>
          <p:grpSpPr>
            <a:xfrm>
              <a:off x="7357116" y="1093794"/>
              <a:ext cx="265599" cy="2162713"/>
              <a:chOff x="865880" y="2053154"/>
              <a:chExt cx="299021" cy="2434861"/>
            </a:xfrm>
          </p:grpSpPr>
          <p:pic>
            <p:nvPicPr>
              <p:cNvPr id="76" name="Picture 75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68"/>
              <a:stretch/>
            </p:blipFill>
            <p:spPr>
              <a:xfrm>
                <a:off x="865880" y="2053154"/>
                <a:ext cx="299021" cy="1203840"/>
              </a:xfrm>
              <a:prstGeom prst="rect">
                <a:avLst/>
              </a:prstGeom>
            </p:spPr>
          </p:pic>
          <p:pic>
            <p:nvPicPr>
              <p:cNvPr id="77" name="Picture 76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68"/>
              <a:stretch/>
            </p:blipFill>
            <p:spPr>
              <a:xfrm>
                <a:off x="865880" y="3284175"/>
                <a:ext cx="299021" cy="1203840"/>
              </a:xfrm>
              <a:prstGeom prst="rect">
                <a:avLst/>
              </a:prstGeom>
            </p:spPr>
          </p:pic>
        </p:grpSp>
      </p:grpSp>
      <p:grpSp>
        <p:nvGrpSpPr>
          <p:cNvPr id="78" name="Group 77"/>
          <p:cNvGrpSpPr/>
          <p:nvPr/>
        </p:nvGrpSpPr>
        <p:grpSpPr>
          <a:xfrm>
            <a:off x="1958968" y="4665965"/>
            <a:ext cx="5306449" cy="270520"/>
            <a:chOff x="1958968" y="4723115"/>
            <a:chExt cx="5306449" cy="270520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213455" y="3905205"/>
              <a:ext cx="251376" cy="1887196"/>
            </a:xfrm>
            <a:prstGeom prst="rect">
              <a:avLst/>
            </a:prstGeom>
          </p:spPr>
        </p:pic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968" y="4724991"/>
              <a:ext cx="251376" cy="247624"/>
            </a:xfrm>
            <a:prstGeom prst="rect">
              <a:avLst/>
            </a:prstGeom>
          </p:spPr>
        </p:pic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77257" y="4588047"/>
              <a:ext cx="251376" cy="521511"/>
            </a:xfrm>
            <a:prstGeom prst="rect">
              <a:avLst/>
            </a:prstGeom>
          </p:spPr>
        </p:pic>
        <p:pic>
          <p:nvPicPr>
            <p:cNvPr id="82" name="Picture 8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041" y="4724991"/>
              <a:ext cx="251376" cy="247624"/>
            </a:xfrm>
            <a:prstGeom prst="rect">
              <a:avLst/>
            </a:prstGeom>
          </p:spPr>
        </p:pic>
        <p:grpSp>
          <p:nvGrpSpPr>
            <p:cNvPr id="83" name="Group 82"/>
            <p:cNvGrpSpPr/>
            <p:nvPr/>
          </p:nvGrpSpPr>
          <p:grpSpPr>
            <a:xfrm rot="16200000">
              <a:off x="6013130" y="4324571"/>
              <a:ext cx="270520" cy="1067608"/>
              <a:chOff x="1076240" y="1285285"/>
              <a:chExt cx="304561" cy="1201950"/>
            </a:xfrm>
          </p:grpSpPr>
          <p:pic>
            <p:nvPicPr>
              <p:cNvPr id="84" name="Picture 83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285285"/>
                <a:ext cx="304561" cy="587136"/>
              </a:xfrm>
              <a:prstGeom prst="rect">
                <a:avLst/>
              </a:prstGeom>
            </p:spPr>
          </p:pic>
          <p:pic>
            <p:nvPicPr>
              <p:cNvPr id="85" name="Picture 84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900099"/>
                <a:ext cx="304561" cy="587136"/>
              </a:xfrm>
              <a:prstGeom prst="rect">
                <a:avLst/>
              </a:prstGeom>
            </p:spPr>
          </p:pic>
        </p:grpSp>
      </p:grpSp>
      <p:pic>
        <p:nvPicPr>
          <p:cNvPr id="86" name="Picture 85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55" r="18750"/>
          <a:stretch/>
        </p:blipFill>
        <p:spPr>
          <a:xfrm>
            <a:off x="1695449" y="781445"/>
            <a:ext cx="5742934" cy="3941868"/>
          </a:xfrm>
          <a:prstGeom prst="roundRect">
            <a:avLst>
              <a:gd name="adj" fmla="val 8628"/>
            </a:avLst>
          </a:prstGeom>
          <a:ln w="57150">
            <a:solidFill>
              <a:srgbClr val="036169"/>
            </a:solidFill>
          </a:ln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242" y="2906163"/>
            <a:ext cx="1917903" cy="1316621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6495" y="2942376"/>
            <a:ext cx="1787424" cy="1216044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5864" y="2521906"/>
            <a:ext cx="1322595" cy="907093"/>
          </a:xfrm>
          <a:prstGeom prst="rect">
            <a:avLst/>
          </a:prstGeom>
        </p:spPr>
      </p:pic>
      <p:sp>
        <p:nvSpPr>
          <p:cNvPr id="33" name="Speech Bubble: Rectangle with Corners Rounded 44"/>
          <p:cNvSpPr/>
          <p:nvPr/>
        </p:nvSpPr>
        <p:spPr>
          <a:xfrm>
            <a:off x="1897543" y="5076452"/>
            <a:ext cx="5599484" cy="869950"/>
          </a:xfrm>
          <a:prstGeom prst="wedgeRoundRectCallout">
            <a:avLst>
              <a:gd name="adj1" fmla="val -57377"/>
              <a:gd name="adj2" fmla="val -50108"/>
              <a:gd name="adj3" fmla="val 16667"/>
            </a:avLst>
          </a:prstGeom>
          <a:solidFill>
            <a:schemeClr val="bg1"/>
          </a:solidFill>
          <a:ln w="57150">
            <a:solidFill>
              <a:srgbClr val="E3C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“I can see…”</a:t>
            </a:r>
          </a:p>
        </p:txBody>
      </p:sp>
      <p:sp>
        <p:nvSpPr>
          <p:cNvPr id="39" name="Arrow: Right 6">
            <a:hlinkClick r:id="rId15" action="ppaction://hlinksldjump"/>
            <a:extLst>
              <a:ext uri="{FF2B5EF4-FFF2-40B4-BE49-F238E27FC236}">
                <a16:creationId xmlns:a16="http://schemas.microsoft.com/office/drawing/2014/main" id="{32DFA776-94A8-422D-8993-766598AB116E}"/>
              </a:ext>
            </a:extLst>
          </p:cNvPr>
          <p:cNvSpPr/>
          <p:nvPr/>
        </p:nvSpPr>
        <p:spPr>
          <a:xfrm>
            <a:off x="7703782" y="175187"/>
            <a:ext cx="1138571" cy="973823"/>
          </a:xfrm>
          <a:prstGeom prst="rightArrow">
            <a:avLst/>
          </a:prstGeom>
          <a:solidFill>
            <a:srgbClr val="4096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Heinemann Roman" panose="02000503000000020004" pitchFamily="50" charset="0"/>
              </a:rPr>
              <a:t>next</a:t>
            </a:r>
            <a:endParaRPr lang="en-GB" dirty="0">
              <a:latin typeface="Heinemann Roman" panose="0200050300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2024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>
        <p14:warp dir="in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45" grpId="0" animBg="1"/>
      <p:bldP spid="33" grpId="0" animBg="1"/>
      <p:bldP spid="3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2" name="numberblock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55" t="4877" r="39602" b="4828"/>
          <a:stretch/>
        </p:blipFill>
        <p:spPr>
          <a:xfrm>
            <a:off x="503238" y="3830651"/>
            <a:ext cx="1182847" cy="2763095"/>
          </a:xfrm>
          <a:prstGeom prst="rect">
            <a:avLst/>
          </a:prstGeom>
        </p:spPr>
      </p:pic>
      <p:sp>
        <p:nvSpPr>
          <p:cNvPr id="45" name="Speech Bubble: Rectangle with Corners Rounded 44"/>
          <p:cNvSpPr/>
          <p:nvPr/>
        </p:nvSpPr>
        <p:spPr>
          <a:xfrm>
            <a:off x="1885950" y="5076452"/>
            <a:ext cx="5605095" cy="869950"/>
          </a:xfrm>
          <a:prstGeom prst="wedgeRoundRectCallout">
            <a:avLst>
              <a:gd name="adj1" fmla="val -57377"/>
              <a:gd name="adj2" fmla="val -50108"/>
              <a:gd name="adj3" fmla="val 16667"/>
            </a:avLst>
          </a:prstGeom>
          <a:solidFill>
            <a:schemeClr val="bg1"/>
          </a:solidFill>
          <a:ln w="57150">
            <a:solidFill>
              <a:srgbClr val="E3C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How many bells can you see? Can you show me on your fingers? 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958968" y="584662"/>
            <a:ext cx="5306449" cy="270520"/>
            <a:chOff x="1958968" y="641812"/>
            <a:chExt cx="5306449" cy="270520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213455" y="-176098"/>
              <a:ext cx="251376" cy="1887196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968" y="643688"/>
              <a:ext cx="251376" cy="247624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77257" y="506744"/>
              <a:ext cx="251376" cy="521511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041" y="643688"/>
              <a:ext cx="251376" cy="247624"/>
            </a:xfrm>
            <a:prstGeom prst="rect">
              <a:avLst/>
            </a:prstGeom>
          </p:spPr>
        </p:pic>
        <p:grpSp>
          <p:nvGrpSpPr>
            <p:cNvPr id="29" name="Group 28"/>
            <p:cNvGrpSpPr/>
            <p:nvPr/>
          </p:nvGrpSpPr>
          <p:grpSpPr>
            <a:xfrm rot="16200000">
              <a:off x="6013130" y="243268"/>
              <a:ext cx="270520" cy="1067608"/>
              <a:chOff x="1076240" y="1285285"/>
              <a:chExt cx="304561" cy="1201950"/>
            </a:xfrm>
          </p:grpSpPr>
          <p:pic>
            <p:nvPicPr>
              <p:cNvPr id="30" name="Picture 29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285285"/>
                <a:ext cx="304561" cy="587136"/>
              </a:xfrm>
              <a:prstGeom prst="rect">
                <a:avLst/>
              </a:prstGeom>
            </p:spPr>
          </p:pic>
          <p:pic>
            <p:nvPicPr>
              <p:cNvPr id="31" name="Picture 30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900099"/>
                <a:ext cx="304561" cy="587136"/>
              </a:xfrm>
              <a:prstGeom prst="rect">
                <a:avLst/>
              </a:prstGeom>
            </p:spPr>
          </p:pic>
        </p:grpSp>
      </p:grpSp>
      <p:grpSp>
        <p:nvGrpSpPr>
          <p:cNvPr id="32" name="Group 31"/>
          <p:cNvGrpSpPr/>
          <p:nvPr/>
        </p:nvGrpSpPr>
        <p:grpSpPr>
          <a:xfrm>
            <a:off x="1512813" y="1073160"/>
            <a:ext cx="247626" cy="3357218"/>
            <a:chOff x="1512813" y="1130310"/>
            <a:chExt cx="247626" cy="3357218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2814" y="2870461"/>
              <a:ext cx="247625" cy="1617067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512813" y="1130310"/>
              <a:ext cx="247625" cy="1343178"/>
            </a:xfrm>
            <a:prstGeom prst="rect">
              <a:avLst/>
            </a:prstGeom>
          </p:spPr>
        </p:pic>
      </p:grpSp>
      <p:grpSp>
        <p:nvGrpSpPr>
          <p:cNvPr id="40" name="Group 39"/>
          <p:cNvGrpSpPr/>
          <p:nvPr/>
        </p:nvGrpSpPr>
        <p:grpSpPr>
          <a:xfrm>
            <a:off x="7357116" y="1073160"/>
            <a:ext cx="265599" cy="3357218"/>
            <a:chOff x="7357116" y="1093794"/>
            <a:chExt cx="265599" cy="3357218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1339" y="3655613"/>
              <a:ext cx="251376" cy="795399"/>
            </a:xfrm>
            <a:prstGeom prst="rect">
              <a:avLst/>
            </a:prstGeom>
          </p:spPr>
        </p:pic>
        <p:grpSp>
          <p:nvGrpSpPr>
            <p:cNvPr id="43" name="Group 42"/>
            <p:cNvGrpSpPr/>
            <p:nvPr/>
          </p:nvGrpSpPr>
          <p:grpSpPr>
            <a:xfrm>
              <a:off x="7357116" y="1093794"/>
              <a:ext cx="265599" cy="2162713"/>
              <a:chOff x="865880" y="2053154"/>
              <a:chExt cx="299021" cy="2434861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68"/>
              <a:stretch/>
            </p:blipFill>
            <p:spPr>
              <a:xfrm>
                <a:off x="865880" y="2053154"/>
                <a:ext cx="299021" cy="1203840"/>
              </a:xfrm>
              <a:prstGeom prst="rect">
                <a:avLst/>
              </a:prstGeom>
            </p:spPr>
          </p:pic>
          <p:pic>
            <p:nvPicPr>
              <p:cNvPr id="46" name="Picture 45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68"/>
              <a:stretch/>
            </p:blipFill>
            <p:spPr>
              <a:xfrm>
                <a:off x="865880" y="3284175"/>
                <a:ext cx="299021" cy="1203840"/>
              </a:xfrm>
              <a:prstGeom prst="rect">
                <a:avLst/>
              </a:prstGeom>
            </p:spPr>
          </p:pic>
        </p:grpSp>
      </p:grpSp>
      <p:grpSp>
        <p:nvGrpSpPr>
          <p:cNvPr id="48" name="Group 47"/>
          <p:cNvGrpSpPr/>
          <p:nvPr/>
        </p:nvGrpSpPr>
        <p:grpSpPr>
          <a:xfrm>
            <a:off x="1958968" y="4665965"/>
            <a:ext cx="5306449" cy="270520"/>
            <a:chOff x="1958968" y="4723115"/>
            <a:chExt cx="5306449" cy="27052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213455" y="3905205"/>
              <a:ext cx="251376" cy="1887196"/>
            </a:xfrm>
            <a:prstGeom prst="rect">
              <a:avLst/>
            </a:prstGeom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968" y="4724991"/>
              <a:ext cx="251376" cy="247624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77257" y="4588047"/>
              <a:ext cx="251376" cy="521511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041" y="4724991"/>
              <a:ext cx="251376" cy="247624"/>
            </a:xfrm>
            <a:prstGeom prst="rect">
              <a:avLst/>
            </a:prstGeom>
          </p:spPr>
        </p:pic>
        <p:grpSp>
          <p:nvGrpSpPr>
            <p:cNvPr id="53" name="Group 52"/>
            <p:cNvGrpSpPr/>
            <p:nvPr/>
          </p:nvGrpSpPr>
          <p:grpSpPr>
            <a:xfrm rot="16200000">
              <a:off x="6013130" y="4324571"/>
              <a:ext cx="270520" cy="1067608"/>
              <a:chOff x="1076240" y="1285285"/>
              <a:chExt cx="304561" cy="1201950"/>
            </a:xfrm>
          </p:grpSpPr>
          <p:pic>
            <p:nvPicPr>
              <p:cNvPr id="54" name="Picture 53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285285"/>
                <a:ext cx="304561" cy="587136"/>
              </a:xfrm>
              <a:prstGeom prst="rect">
                <a:avLst/>
              </a:prstGeom>
            </p:spPr>
          </p:pic>
          <p:pic>
            <p:nvPicPr>
              <p:cNvPr id="55" name="Picture 54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900099"/>
                <a:ext cx="304561" cy="587136"/>
              </a:xfrm>
              <a:prstGeom prst="rect">
                <a:avLst/>
              </a:prstGeom>
            </p:spPr>
          </p:pic>
        </p:grpSp>
      </p:grpSp>
      <p:pic>
        <p:nvPicPr>
          <p:cNvPr id="56" name="Picture 55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55" r="18750"/>
          <a:stretch/>
        </p:blipFill>
        <p:spPr>
          <a:xfrm>
            <a:off x="1695449" y="781445"/>
            <a:ext cx="5742934" cy="3941868"/>
          </a:xfrm>
          <a:prstGeom prst="roundRect">
            <a:avLst>
              <a:gd name="adj" fmla="val 8628"/>
            </a:avLst>
          </a:prstGeom>
          <a:ln w="57150">
            <a:solidFill>
              <a:srgbClr val="036169"/>
            </a:solidFill>
          </a:ln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6807" y="1838436"/>
            <a:ext cx="1674117" cy="2007001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6545" y="1838436"/>
            <a:ext cx="1674117" cy="2007001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6282" y="1838436"/>
            <a:ext cx="1674117" cy="2007001"/>
          </a:xfrm>
          <a:prstGeom prst="rect">
            <a:avLst/>
          </a:prstGeom>
        </p:spPr>
      </p:pic>
      <p:sp>
        <p:nvSpPr>
          <p:cNvPr id="33" name="Speech Bubble: Rectangle with Corners Rounded 44"/>
          <p:cNvSpPr/>
          <p:nvPr/>
        </p:nvSpPr>
        <p:spPr>
          <a:xfrm>
            <a:off x="1885950" y="5076452"/>
            <a:ext cx="5605095" cy="869950"/>
          </a:xfrm>
          <a:prstGeom prst="wedgeRoundRectCallout">
            <a:avLst>
              <a:gd name="adj1" fmla="val -57377"/>
              <a:gd name="adj2" fmla="val -50108"/>
              <a:gd name="adj3" fmla="val 16667"/>
            </a:avLst>
          </a:prstGeom>
          <a:solidFill>
            <a:schemeClr val="bg1"/>
          </a:solidFill>
          <a:ln w="57150">
            <a:solidFill>
              <a:srgbClr val="E3C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“I can see…”</a:t>
            </a:r>
          </a:p>
        </p:txBody>
      </p:sp>
      <p:sp>
        <p:nvSpPr>
          <p:cNvPr id="47" name="Arrow: Right 6">
            <a:hlinkClick r:id="rId13" action="ppaction://hlinksldjump"/>
            <a:extLst>
              <a:ext uri="{FF2B5EF4-FFF2-40B4-BE49-F238E27FC236}">
                <a16:creationId xmlns:a16="http://schemas.microsoft.com/office/drawing/2014/main" id="{32DFA776-94A8-422D-8993-766598AB116E}"/>
              </a:ext>
            </a:extLst>
          </p:cNvPr>
          <p:cNvSpPr/>
          <p:nvPr/>
        </p:nvSpPr>
        <p:spPr>
          <a:xfrm>
            <a:off x="7703782" y="175187"/>
            <a:ext cx="1138571" cy="973823"/>
          </a:xfrm>
          <a:prstGeom prst="rightArrow">
            <a:avLst/>
          </a:prstGeom>
          <a:solidFill>
            <a:srgbClr val="4096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Heinemann Roman" panose="02000503000000020004" pitchFamily="50" charset="0"/>
              </a:rPr>
              <a:t>next</a:t>
            </a:r>
            <a:endParaRPr lang="en-GB" dirty="0">
              <a:latin typeface="Heinemann Roman" panose="0200050300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3287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900"/>
                            </p:stCondLst>
                            <p:childTnLst>
                              <p:par>
                                <p:cTn id="18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45" grpId="0" animBg="1"/>
      <p:bldP spid="33" grpId="0" animBg="1"/>
      <p:bldP spid="4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2" name="numberblock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55" t="4877" r="39602" b="4828"/>
          <a:stretch/>
        </p:blipFill>
        <p:spPr>
          <a:xfrm>
            <a:off x="503238" y="3830651"/>
            <a:ext cx="1182847" cy="2763095"/>
          </a:xfrm>
          <a:prstGeom prst="rect">
            <a:avLst/>
          </a:prstGeom>
        </p:spPr>
      </p:pic>
      <p:sp>
        <p:nvSpPr>
          <p:cNvPr id="45" name="Speech Bubble: Rectangle with Corners Rounded 44"/>
          <p:cNvSpPr/>
          <p:nvPr/>
        </p:nvSpPr>
        <p:spPr>
          <a:xfrm>
            <a:off x="1885950" y="5076452"/>
            <a:ext cx="5610225" cy="869950"/>
          </a:xfrm>
          <a:prstGeom prst="wedgeRoundRectCallout">
            <a:avLst>
              <a:gd name="adj1" fmla="val -57377"/>
              <a:gd name="adj2" fmla="val -50108"/>
              <a:gd name="adj3" fmla="val 16667"/>
            </a:avLst>
          </a:prstGeom>
          <a:solidFill>
            <a:schemeClr val="bg1"/>
          </a:solidFill>
          <a:ln w="57150">
            <a:solidFill>
              <a:srgbClr val="E3C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How many mice do you see? 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958968" y="584662"/>
            <a:ext cx="5306449" cy="270520"/>
            <a:chOff x="1958968" y="641812"/>
            <a:chExt cx="5306449" cy="270520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213455" y="-176098"/>
              <a:ext cx="251376" cy="1887196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968" y="643688"/>
              <a:ext cx="251376" cy="247624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77257" y="506744"/>
              <a:ext cx="251376" cy="521511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041" y="643688"/>
              <a:ext cx="251376" cy="247624"/>
            </a:xfrm>
            <a:prstGeom prst="rect">
              <a:avLst/>
            </a:prstGeom>
          </p:spPr>
        </p:pic>
        <p:grpSp>
          <p:nvGrpSpPr>
            <p:cNvPr id="29" name="Group 28"/>
            <p:cNvGrpSpPr/>
            <p:nvPr/>
          </p:nvGrpSpPr>
          <p:grpSpPr>
            <a:xfrm rot="16200000">
              <a:off x="6013130" y="243268"/>
              <a:ext cx="270520" cy="1067608"/>
              <a:chOff x="1076240" y="1285285"/>
              <a:chExt cx="304561" cy="1201950"/>
            </a:xfrm>
          </p:grpSpPr>
          <p:pic>
            <p:nvPicPr>
              <p:cNvPr id="30" name="Picture 29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285285"/>
                <a:ext cx="304561" cy="587136"/>
              </a:xfrm>
              <a:prstGeom prst="rect">
                <a:avLst/>
              </a:prstGeom>
            </p:spPr>
          </p:pic>
          <p:pic>
            <p:nvPicPr>
              <p:cNvPr id="31" name="Picture 30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900099"/>
                <a:ext cx="304561" cy="587136"/>
              </a:xfrm>
              <a:prstGeom prst="rect">
                <a:avLst/>
              </a:prstGeom>
            </p:spPr>
          </p:pic>
        </p:grpSp>
      </p:grpSp>
      <p:grpSp>
        <p:nvGrpSpPr>
          <p:cNvPr id="32" name="Group 31"/>
          <p:cNvGrpSpPr/>
          <p:nvPr/>
        </p:nvGrpSpPr>
        <p:grpSpPr>
          <a:xfrm>
            <a:off x="1512813" y="1073160"/>
            <a:ext cx="247626" cy="3357218"/>
            <a:chOff x="1512813" y="1130310"/>
            <a:chExt cx="247626" cy="3357218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2814" y="2870461"/>
              <a:ext cx="247625" cy="1617067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512813" y="1130310"/>
              <a:ext cx="247625" cy="1343178"/>
            </a:xfrm>
            <a:prstGeom prst="rect">
              <a:avLst/>
            </a:prstGeom>
          </p:spPr>
        </p:pic>
      </p:grpSp>
      <p:grpSp>
        <p:nvGrpSpPr>
          <p:cNvPr id="40" name="Group 39"/>
          <p:cNvGrpSpPr/>
          <p:nvPr/>
        </p:nvGrpSpPr>
        <p:grpSpPr>
          <a:xfrm>
            <a:off x="7357116" y="1073160"/>
            <a:ext cx="265599" cy="3357218"/>
            <a:chOff x="7357116" y="1093794"/>
            <a:chExt cx="265599" cy="3357218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1339" y="3655613"/>
              <a:ext cx="251376" cy="795399"/>
            </a:xfrm>
            <a:prstGeom prst="rect">
              <a:avLst/>
            </a:prstGeom>
          </p:spPr>
        </p:pic>
        <p:grpSp>
          <p:nvGrpSpPr>
            <p:cNvPr id="43" name="Group 42"/>
            <p:cNvGrpSpPr/>
            <p:nvPr/>
          </p:nvGrpSpPr>
          <p:grpSpPr>
            <a:xfrm>
              <a:off x="7357116" y="1093794"/>
              <a:ext cx="265599" cy="2162713"/>
              <a:chOff x="865880" y="2053154"/>
              <a:chExt cx="299021" cy="2434861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68"/>
              <a:stretch/>
            </p:blipFill>
            <p:spPr>
              <a:xfrm>
                <a:off x="865880" y="2053154"/>
                <a:ext cx="299021" cy="1203840"/>
              </a:xfrm>
              <a:prstGeom prst="rect">
                <a:avLst/>
              </a:prstGeom>
            </p:spPr>
          </p:pic>
          <p:pic>
            <p:nvPicPr>
              <p:cNvPr id="46" name="Picture 45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68"/>
              <a:stretch/>
            </p:blipFill>
            <p:spPr>
              <a:xfrm>
                <a:off x="865880" y="3284175"/>
                <a:ext cx="299021" cy="1203840"/>
              </a:xfrm>
              <a:prstGeom prst="rect">
                <a:avLst/>
              </a:prstGeom>
            </p:spPr>
          </p:pic>
        </p:grpSp>
      </p:grpSp>
      <p:grpSp>
        <p:nvGrpSpPr>
          <p:cNvPr id="48" name="Group 47"/>
          <p:cNvGrpSpPr/>
          <p:nvPr/>
        </p:nvGrpSpPr>
        <p:grpSpPr>
          <a:xfrm>
            <a:off x="1958968" y="4665965"/>
            <a:ext cx="5306449" cy="270520"/>
            <a:chOff x="1958968" y="4723115"/>
            <a:chExt cx="5306449" cy="27052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213455" y="3905205"/>
              <a:ext cx="251376" cy="1887196"/>
            </a:xfrm>
            <a:prstGeom prst="rect">
              <a:avLst/>
            </a:prstGeom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968" y="4724991"/>
              <a:ext cx="251376" cy="247624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77257" y="4588047"/>
              <a:ext cx="251376" cy="521511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041" y="4724991"/>
              <a:ext cx="251376" cy="247624"/>
            </a:xfrm>
            <a:prstGeom prst="rect">
              <a:avLst/>
            </a:prstGeom>
          </p:spPr>
        </p:pic>
        <p:grpSp>
          <p:nvGrpSpPr>
            <p:cNvPr id="53" name="Group 52"/>
            <p:cNvGrpSpPr/>
            <p:nvPr/>
          </p:nvGrpSpPr>
          <p:grpSpPr>
            <a:xfrm rot="16200000">
              <a:off x="6013130" y="4324571"/>
              <a:ext cx="270520" cy="1067608"/>
              <a:chOff x="1076240" y="1285285"/>
              <a:chExt cx="304561" cy="1201950"/>
            </a:xfrm>
          </p:grpSpPr>
          <p:pic>
            <p:nvPicPr>
              <p:cNvPr id="54" name="Picture 53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285285"/>
                <a:ext cx="304561" cy="587136"/>
              </a:xfrm>
              <a:prstGeom prst="rect">
                <a:avLst/>
              </a:prstGeom>
            </p:spPr>
          </p:pic>
          <p:pic>
            <p:nvPicPr>
              <p:cNvPr id="55" name="Picture 54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900099"/>
                <a:ext cx="304561" cy="587136"/>
              </a:xfrm>
              <a:prstGeom prst="rect">
                <a:avLst/>
              </a:prstGeom>
            </p:spPr>
          </p:pic>
        </p:grpSp>
      </p:grpSp>
      <p:pic>
        <p:nvPicPr>
          <p:cNvPr id="56" name="Picture 55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55" r="18750"/>
          <a:stretch/>
        </p:blipFill>
        <p:spPr>
          <a:xfrm>
            <a:off x="1695449" y="781445"/>
            <a:ext cx="5742934" cy="3941868"/>
          </a:xfrm>
          <a:prstGeom prst="roundRect">
            <a:avLst>
              <a:gd name="adj" fmla="val 8628"/>
            </a:avLst>
          </a:prstGeom>
          <a:ln w="57150">
            <a:solidFill>
              <a:srgbClr val="036169"/>
            </a:solidFill>
          </a:ln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1" t="12722" r="31962" b="2599"/>
          <a:stretch/>
        </p:blipFill>
        <p:spPr>
          <a:xfrm>
            <a:off x="1760173" y="2438400"/>
            <a:ext cx="1487380" cy="127635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1" t="12722" r="31962" b="2599"/>
          <a:stretch/>
        </p:blipFill>
        <p:spPr>
          <a:xfrm>
            <a:off x="3203682" y="2438400"/>
            <a:ext cx="1487380" cy="1276350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01" t="12722" r="31962" b="2599"/>
          <a:stretch/>
        </p:blipFill>
        <p:spPr>
          <a:xfrm>
            <a:off x="5587883" y="-1378575"/>
            <a:ext cx="1487380" cy="1276350"/>
          </a:xfrm>
          <a:prstGeom prst="rect">
            <a:avLst/>
          </a:prstGeom>
        </p:spPr>
      </p:pic>
      <p:sp>
        <p:nvSpPr>
          <p:cNvPr id="33" name="Speech Bubble: Rectangle with Corners Rounded 44"/>
          <p:cNvSpPr/>
          <p:nvPr/>
        </p:nvSpPr>
        <p:spPr>
          <a:xfrm>
            <a:off x="1896547" y="5076296"/>
            <a:ext cx="5610225" cy="869950"/>
          </a:xfrm>
          <a:prstGeom prst="wedgeRoundRectCallout">
            <a:avLst>
              <a:gd name="adj1" fmla="val -57377"/>
              <a:gd name="adj2" fmla="val -50108"/>
              <a:gd name="adj3" fmla="val 16667"/>
            </a:avLst>
          </a:prstGeom>
          <a:solidFill>
            <a:schemeClr val="bg1"/>
          </a:solidFill>
          <a:ln w="57150">
            <a:solidFill>
              <a:srgbClr val="E3C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How many more mice do I need </a:t>
            </a:r>
          </a:p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to make </a:t>
            </a:r>
            <a:r>
              <a:rPr lang="en-GB" dirty="0">
                <a:solidFill>
                  <a:schemeClr val="tx1"/>
                </a:solidFill>
                <a:latin typeface="Numberlings" pitchFamily="2" charset="0"/>
              </a:rPr>
              <a:t>3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? Click me to find out.</a:t>
            </a:r>
          </a:p>
        </p:txBody>
      </p:sp>
      <p:sp>
        <p:nvSpPr>
          <p:cNvPr id="34" name="Speech Bubble: Rectangle with Corners Rounded 44"/>
          <p:cNvSpPr/>
          <p:nvPr/>
        </p:nvSpPr>
        <p:spPr>
          <a:xfrm>
            <a:off x="1886802" y="5068655"/>
            <a:ext cx="5610225" cy="869950"/>
          </a:xfrm>
          <a:prstGeom prst="wedgeRoundRectCallout">
            <a:avLst>
              <a:gd name="adj1" fmla="val -57377"/>
              <a:gd name="adj2" fmla="val -50108"/>
              <a:gd name="adj3" fmla="val 16667"/>
            </a:avLst>
          </a:prstGeom>
          <a:solidFill>
            <a:schemeClr val="bg1"/>
          </a:solidFill>
          <a:ln w="57150">
            <a:solidFill>
              <a:srgbClr val="E3C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I need </a:t>
            </a:r>
            <a:r>
              <a:rPr lang="en-GB" dirty="0">
                <a:solidFill>
                  <a:schemeClr val="tx1"/>
                </a:solidFill>
                <a:latin typeface="Numberlings" pitchFamily="2" charset="0"/>
              </a:rPr>
              <a:t>1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 more.</a:t>
            </a:r>
          </a:p>
        </p:txBody>
      </p:sp>
      <p:sp>
        <p:nvSpPr>
          <p:cNvPr id="47" name="Arrow: Right 6">
            <a:hlinkClick r:id="rId13" action="ppaction://hlinksldjump"/>
            <a:extLst>
              <a:ext uri="{FF2B5EF4-FFF2-40B4-BE49-F238E27FC236}">
                <a16:creationId xmlns:a16="http://schemas.microsoft.com/office/drawing/2014/main" id="{32DFA776-94A8-422D-8993-766598AB116E}"/>
              </a:ext>
            </a:extLst>
          </p:cNvPr>
          <p:cNvSpPr/>
          <p:nvPr/>
        </p:nvSpPr>
        <p:spPr>
          <a:xfrm>
            <a:off x="7703782" y="175187"/>
            <a:ext cx="1138571" cy="973823"/>
          </a:xfrm>
          <a:prstGeom prst="rightArrow">
            <a:avLst/>
          </a:prstGeom>
          <a:solidFill>
            <a:srgbClr val="4096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Heinemann Roman" panose="02000503000000020004" pitchFamily="50" charset="0"/>
              </a:rPr>
              <a:t>next</a:t>
            </a:r>
            <a:endParaRPr lang="en-GB" dirty="0">
              <a:latin typeface="Heinemann Roman" panose="0200050300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2488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7037E-7 L -1.11111E-6 0.55671 " pathEditMode="relative" rAng="0" ptsTypes="AA">
                                      <p:cBhvr>
                                        <p:cTn id="2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7824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45" grpId="0" animBg="1"/>
      <p:bldP spid="33" grpId="0" animBg="1"/>
      <p:bldP spid="34" grpId="0" animBg="1"/>
      <p:bldP spid="4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2" name="number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55" t="4877" r="39602" b="4828"/>
          <a:stretch/>
        </p:blipFill>
        <p:spPr>
          <a:xfrm>
            <a:off x="503238" y="3830651"/>
            <a:ext cx="1182847" cy="2763095"/>
          </a:xfrm>
          <a:prstGeom prst="rect">
            <a:avLst/>
          </a:prstGeom>
        </p:spPr>
      </p:pic>
      <p:sp>
        <p:nvSpPr>
          <p:cNvPr id="45" name="Speech Bubble: Rectangle with Corners Rounded 44"/>
          <p:cNvSpPr/>
          <p:nvPr/>
        </p:nvSpPr>
        <p:spPr>
          <a:xfrm>
            <a:off x="1885950" y="5076452"/>
            <a:ext cx="5610225" cy="869950"/>
          </a:xfrm>
          <a:prstGeom prst="wedgeRoundRectCallout">
            <a:avLst>
              <a:gd name="adj1" fmla="val -57377"/>
              <a:gd name="adj2" fmla="val -50108"/>
              <a:gd name="adj3" fmla="val 16667"/>
            </a:avLst>
          </a:prstGeom>
          <a:solidFill>
            <a:schemeClr val="bg1"/>
          </a:solidFill>
          <a:ln w="57150">
            <a:solidFill>
              <a:srgbClr val="E3C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How many loaves of bread do you see?</a:t>
            </a:r>
            <a:endParaRPr lang="en-GB" dirty="0">
              <a:solidFill>
                <a:srgbClr val="E91D25"/>
              </a:solidFill>
              <a:latin typeface="Heinemann Roman" panose="02000503000000020004" pitchFamily="50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1958968" y="584662"/>
            <a:ext cx="5306449" cy="270520"/>
            <a:chOff x="1958968" y="641812"/>
            <a:chExt cx="5306449" cy="270520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213455" y="-176098"/>
              <a:ext cx="251376" cy="1887196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968" y="643688"/>
              <a:ext cx="251376" cy="247624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77257" y="506744"/>
              <a:ext cx="251376" cy="521511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041" y="643688"/>
              <a:ext cx="251376" cy="247624"/>
            </a:xfrm>
            <a:prstGeom prst="rect">
              <a:avLst/>
            </a:prstGeom>
          </p:spPr>
        </p:pic>
        <p:grpSp>
          <p:nvGrpSpPr>
            <p:cNvPr id="29" name="Group 28"/>
            <p:cNvGrpSpPr/>
            <p:nvPr/>
          </p:nvGrpSpPr>
          <p:grpSpPr>
            <a:xfrm rot="16200000">
              <a:off x="6013130" y="243268"/>
              <a:ext cx="270520" cy="1067608"/>
              <a:chOff x="1076240" y="1285285"/>
              <a:chExt cx="304561" cy="1201950"/>
            </a:xfrm>
          </p:grpSpPr>
          <p:pic>
            <p:nvPicPr>
              <p:cNvPr id="30" name="Picture 29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285285"/>
                <a:ext cx="304561" cy="587136"/>
              </a:xfrm>
              <a:prstGeom prst="rect">
                <a:avLst/>
              </a:prstGeom>
            </p:spPr>
          </p:pic>
          <p:pic>
            <p:nvPicPr>
              <p:cNvPr id="31" name="Picture 30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900099"/>
                <a:ext cx="304561" cy="587136"/>
              </a:xfrm>
              <a:prstGeom prst="rect">
                <a:avLst/>
              </a:prstGeom>
            </p:spPr>
          </p:pic>
        </p:grpSp>
      </p:grpSp>
      <p:grpSp>
        <p:nvGrpSpPr>
          <p:cNvPr id="32" name="Group 31"/>
          <p:cNvGrpSpPr/>
          <p:nvPr/>
        </p:nvGrpSpPr>
        <p:grpSpPr>
          <a:xfrm>
            <a:off x="1512813" y="1073160"/>
            <a:ext cx="247626" cy="3357218"/>
            <a:chOff x="1512813" y="1130310"/>
            <a:chExt cx="247626" cy="3357218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2814" y="2870461"/>
              <a:ext cx="247625" cy="1617067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512813" y="1130310"/>
              <a:ext cx="247625" cy="1343178"/>
            </a:xfrm>
            <a:prstGeom prst="rect">
              <a:avLst/>
            </a:prstGeom>
          </p:spPr>
        </p:pic>
      </p:grpSp>
      <p:grpSp>
        <p:nvGrpSpPr>
          <p:cNvPr id="40" name="Group 39"/>
          <p:cNvGrpSpPr/>
          <p:nvPr/>
        </p:nvGrpSpPr>
        <p:grpSpPr>
          <a:xfrm>
            <a:off x="7357116" y="1073160"/>
            <a:ext cx="265599" cy="3357218"/>
            <a:chOff x="7357116" y="1093794"/>
            <a:chExt cx="265599" cy="3357218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1339" y="3655613"/>
              <a:ext cx="251376" cy="795399"/>
            </a:xfrm>
            <a:prstGeom prst="rect">
              <a:avLst/>
            </a:prstGeom>
          </p:spPr>
        </p:pic>
        <p:grpSp>
          <p:nvGrpSpPr>
            <p:cNvPr id="43" name="Group 42"/>
            <p:cNvGrpSpPr/>
            <p:nvPr/>
          </p:nvGrpSpPr>
          <p:grpSpPr>
            <a:xfrm>
              <a:off x="7357116" y="1093794"/>
              <a:ext cx="265599" cy="2162713"/>
              <a:chOff x="865880" y="2053154"/>
              <a:chExt cx="299021" cy="2434861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68"/>
              <a:stretch/>
            </p:blipFill>
            <p:spPr>
              <a:xfrm>
                <a:off x="865880" y="2053154"/>
                <a:ext cx="299021" cy="1203840"/>
              </a:xfrm>
              <a:prstGeom prst="rect">
                <a:avLst/>
              </a:prstGeom>
            </p:spPr>
          </p:pic>
          <p:pic>
            <p:nvPicPr>
              <p:cNvPr id="46" name="Picture 45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68"/>
              <a:stretch/>
            </p:blipFill>
            <p:spPr>
              <a:xfrm>
                <a:off x="865880" y="3284175"/>
                <a:ext cx="299021" cy="1203840"/>
              </a:xfrm>
              <a:prstGeom prst="rect">
                <a:avLst/>
              </a:prstGeom>
            </p:spPr>
          </p:pic>
        </p:grpSp>
      </p:grpSp>
      <p:grpSp>
        <p:nvGrpSpPr>
          <p:cNvPr id="48" name="Group 47"/>
          <p:cNvGrpSpPr/>
          <p:nvPr/>
        </p:nvGrpSpPr>
        <p:grpSpPr>
          <a:xfrm>
            <a:off x="1958968" y="4665965"/>
            <a:ext cx="5306449" cy="270520"/>
            <a:chOff x="1958968" y="4723115"/>
            <a:chExt cx="5306449" cy="27052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213455" y="3905205"/>
              <a:ext cx="251376" cy="1887196"/>
            </a:xfrm>
            <a:prstGeom prst="rect">
              <a:avLst/>
            </a:prstGeom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968" y="4724991"/>
              <a:ext cx="251376" cy="247624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77257" y="4588047"/>
              <a:ext cx="251376" cy="521511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041" y="4724991"/>
              <a:ext cx="251376" cy="247624"/>
            </a:xfrm>
            <a:prstGeom prst="rect">
              <a:avLst/>
            </a:prstGeom>
          </p:spPr>
        </p:pic>
        <p:grpSp>
          <p:nvGrpSpPr>
            <p:cNvPr id="53" name="Group 52"/>
            <p:cNvGrpSpPr/>
            <p:nvPr/>
          </p:nvGrpSpPr>
          <p:grpSpPr>
            <a:xfrm rot="16200000">
              <a:off x="6013130" y="4324571"/>
              <a:ext cx="270520" cy="1067608"/>
              <a:chOff x="1076240" y="1285285"/>
              <a:chExt cx="304561" cy="1201950"/>
            </a:xfrm>
          </p:grpSpPr>
          <p:pic>
            <p:nvPicPr>
              <p:cNvPr id="54" name="Picture 53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285285"/>
                <a:ext cx="304561" cy="587136"/>
              </a:xfrm>
              <a:prstGeom prst="rect">
                <a:avLst/>
              </a:prstGeom>
            </p:spPr>
          </p:pic>
          <p:pic>
            <p:nvPicPr>
              <p:cNvPr id="55" name="Picture 54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900099"/>
                <a:ext cx="304561" cy="587136"/>
              </a:xfrm>
              <a:prstGeom prst="rect">
                <a:avLst/>
              </a:prstGeom>
            </p:spPr>
          </p:pic>
        </p:grpSp>
      </p:grpSp>
      <p:pic>
        <p:nvPicPr>
          <p:cNvPr id="56" name="Scene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55" r="18750"/>
          <a:stretch/>
        </p:blipFill>
        <p:spPr>
          <a:xfrm>
            <a:off x="1695449" y="781445"/>
            <a:ext cx="5742934" cy="3941868"/>
          </a:xfrm>
          <a:prstGeom prst="roundRect">
            <a:avLst>
              <a:gd name="adj" fmla="val 8628"/>
            </a:avLst>
          </a:prstGeom>
          <a:ln w="57150">
            <a:solidFill>
              <a:srgbClr val="036169"/>
            </a:solidFill>
          </a:ln>
        </p:spPr>
      </p:pic>
      <p:pic>
        <p:nvPicPr>
          <p:cNvPr id="4" name="1st loaf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1" t="20270" r="5528" b="5912"/>
          <a:stretch/>
        </p:blipFill>
        <p:spPr>
          <a:xfrm>
            <a:off x="1941255" y="2833735"/>
            <a:ext cx="1251150" cy="1013988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1" t="20270" r="5528" b="5912"/>
          <a:stretch/>
        </p:blipFill>
        <p:spPr>
          <a:xfrm>
            <a:off x="4551068" y="-1144437"/>
            <a:ext cx="1251150" cy="1013988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81" t="20270" r="5528" b="5912"/>
          <a:stretch/>
        </p:blipFill>
        <p:spPr>
          <a:xfrm>
            <a:off x="5898392" y="-1144437"/>
            <a:ext cx="1251150" cy="1013988"/>
          </a:xfrm>
          <a:prstGeom prst="rect">
            <a:avLst/>
          </a:prstGeom>
        </p:spPr>
      </p:pic>
      <p:sp>
        <p:nvSpPr>
          <p:cNvPr id="33" name="Speech Bubble: Rectangle with Corners Rounded 44"/>
          <p:cNvSpPr/>
          <p:nvPr/>
        </p:nvSpPr>
        <p:spPr>
          <a:xfrm>
            <a:off x="1889391" y="5076452"/>
            <a:ext cx="5610225" cy="869950"/>
          </a:xfrm>
          <a:prstGeom prst="wedgeRoundRectCallout">
            <a:avLst>
              <a:gd name="adj1" fmla="val -57377"/>
              <a:gd name="adj2" fmla="val -50108"/>
              <a:gd name="adj3" fmla="val 16667"/>
            </a:avLst>
          </a:prstGeom>
          <a:solidFill>
            <a:schemeClr val="bg1"/>
          </a:solidFill>
          <a:ln w="57150">
            <a:solidFill>
              <a:srgbClr val="E3C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How many more loaves do I need </a:t>
            </a:r>
          </a:p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to make </a:t>
            </a:r>
            <a:r>
              <a:rPr lang="en-GB" dirty="0">
                <a:solidFill>
                  <a:schemeClr val="tx1"/>
                </a:solidFill>
                <a:latin typeface="Numberlings" pitchFamily="2" charset="0"/>
              </a:rPr>
              <a:t>3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? Click me to find out.</a:t>
            </a:r>
          </a:p>
        </p:txBody>
      </p:sp>
      <p:sp>
        <p:nvSpPr>
          <p:cNvPr id="34" name="Speech Bubble: Rectangle with Corners Rounded 44"/>
          <p:cNvSpPr/>
          <p:nvPr/>
        </p:nvSpPr>
        <p:spPr>
          <a:xfrm>
            <a:off x="1879690" y="5076452"/>
            <a:ext cx="5610225" cy="869950"/>
          </a:xfrm>
          <a:prstGeom prst="wedgeRoundRectCallout">
            <a:avLst>
              <a:gd name="adj1" fmla="val -57377"/>
              <a:gd name="adj2" fmla="val -50108"/>
              <a:gd name="adj3" fmla="val 16667"/>
            </a:avLst>
          </a:prstGeom>
          <a:solidFill>
            <a:schemeClr val="bg1"/>
          </a:solidFill>
          <a:ln w="57150">
            <a:solidFill>
              <a:srgbClr val="E3C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I need </a:t>
            </a:r>
            <a:r>
              <a:rPr lang="en-GB" dirty="0">
                <a:solidFill>
                  <a:schemeClr val="tx1"/>
                </a:solidFill>
                <a:latin typeface="Numberlings" pitchFamily="2" charset="0"/>
              </a:rPr>
              <a:t>2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 more.</a:t>
            </a:r>
          </a:p>
        </p:txBody>
      </p:sp>
      <p:sp>
        <p:nvSpPr>
          <p:cNvPr id="57" name="Arrow: Right 6">
            <a:hlinkClick r:id="rId13" action="ppaction://hlinksldjump"/>
            <a:extLst>
              <a:ext uri="{FF2B5EF4-FFF2-40B4-BE49-F238E27FC236}">
                <a16:creationId xmlns:a16="http://schemas.microsoft.com/office/drawing/2014/main" id="{32DFA776-94A8-422D-8993-766598AB116E}"/>
              </a:ext>
            </a:extLst>
          </p:cNvPr>
          <p:cNvSpPr/>
          <p:nvPr/>
        </p:nvSpPr>
        <p:spPr>
          <a:xfrm>
            <a:off x="7703782" y="175187"/>
            <a:ext cx="1138571" cy="973823"/>
          </a:xfrm>
          <a:prstGeom prst="rightArrow">
            <a:avLst/>
          </a:prstGeom>
          <a:solidFill>
            <a:srgbClr val="4096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Heinemann Roman" panose="02000503000000020004" pitchFamily="50" charset="0"/>
              </a:rPr>
              <a:t>next</a:t>
            </a:r>
            <a:endParaRPr lang="en-GB" dirty="0">
              <a:latin typeface="Heinemann Roman" panose="0200050300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20952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4.07407E-6 L 4.16667E-6 0.58402 " pathEditMode="relative" rAng="0" ptsTypes="AA">
                                      <p:cBhvr>
                                        <p:cTn id="24" dur="27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19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42" presetClass="path" presetSubtype="0" accel="5000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1.66667E-6 4.07407E-6 L -1.66667E-6 0.59051 " pathEditMode="relative" rAng="0" ptsTypes="AA">
                                      <p:cBhvr>
                                        <p:cTn id="26" dur="32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9514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45" grpId="0" animBg="1"/>
      <p:bldP spid="33" grpId="0" animBg="1"/>
      <p:bldP spid="34" grpId="0" animBg="1"/>
      <p:bldP spid="5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2" name="numberblock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55" t="4877" r="39602" b="4828"/>
          <a:stretch/>
        </p:blipFill>
        <p:spPr>
          <a:xfrm>
            <a:off x="503238" y="3830651"/>
            <a:ext cx="1182847" cy="2763095"/>
          </a:xfrm>
          <a:prstGeom prst="rect">
            <a:avLst/>
          </a:prstGeom>
        </p:spPr>
      </p:pic>
      <p:sp>
        <p:nvSpPr>
          <p:cNvPr id="45" name="Speech Bubble: Rectangle with Corners Rounded 44"/>
          <p:cNvSpPr/>
          <p:nvPr/>
        </p:nvSpPr>
        <p:spPr>
          <a:xfrm>
            <a:off x="1885950" y="5076452"/>
            <a:ext cx="5610225" cy="869950"/>
          </a:xfrm>
          <a:prstGeom prst="wedgeRoundRectCallout">
            <a:avLst>
              <a:gd name="adj1" fmla="val -57377"/>
              <a:gd name="adj2" fmla="val -50108"/>
              <a:gd name="adj3" fmla="val 16667"/>
            </a:avLst>
          </a:prstGeom>
          <a:solidFill>
            <a:schemeClr val="bg1"/>
          </a:solidFill>
          <a:ln w="57150">
            <a:solidFill>
              <a:srgbClr val="E3C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How many bananas can you see?</a:t>
            </a:r>
          </a:p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 How many more do I need to make </a:t>
            </a:r>
            <a:r>
              <a:rPr lang="en-GB" dirty="0">
                <a:solidFill>
                  <a:schemeClr val="tx1"/>
                </a:solidFill>
                <a:latin typeface="Numberlings" pitchFamily="2" charset="0"/>
              </a:rPr>
              <a:t>3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? 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958968" y="584662"/>
            <a:ext cx="5306449" cy="270520"/>
            <a:chOff x="1958968" y="641812"/>
            <a:chExt cx="5306449" cy="270520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213455" y="-176098"/>
              <a:ext cx="251376" cy="1887196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968" y="643688"/>
              <a:ext cx="251376" cy="247624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77257" y="506744"/>
              <a:ext cx="251376" cy="521511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041" y="643688"/>
              <a:ext cx="251376" cy="247624"/>
            </a:xfrm>
            <a:prstGeom prst="rect">
              <a:avLst/>
            </a:prstGeom>
          </p:spPr>
        </p:pic>
        <p:grpSp>
          <p:nvGrpSpPr>
            <p:cNvPr id="29" name="Group 28"/>
            <p:cNvGrpSpPr/>
            <p:nvPr/>
          </p:nvGrpSpPr>
          <p:grpSpPr>
            <a:xfrm rot="16200000">
              <a:off x="6013130" y="243268"/>
              <a:ext cx="270520" cy="1067608"/>
              <a:chOff x="1076240" y="1285285"/>
              <a:chExt cx="304561" cy="1201950"/>
            </a:xfrm>
          </p:grpSpPr>
          <p:pic>
            <p:nvPicPr>
              <p:cNvPr id="30" name="Picture 29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285285"/>
                <a:ext cx="304561" cy="587136"/>
              </a:xfrm>
              <a:prstGeom prst="rect">
                <a:avLst/>
              </a:prstGeom>
            </p:spPr>
          </p:pic>
          <p:pic>
            <p:nvPicPr>
              <p:cNvPr id="31" name="Picture 30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900099"/>
                <a:ext cx="304561" cy="587136"/>
              </a:xfrm>
              <a:prstGeom prst="rect">
                <a:avLst/>
              </a:prstGeom>
            </p:spPr>
          </p:pic>
        </p:grpSp>
      </p:grpSp>
      <p:grpSp>
        <p:nvGrpSpPr>
          <p:cNvPr id="32" name="Group 31"/>
          <p:cNvGrpSpPr/>
          <p:nvPr/>
        </p:nvGrpSpPr>
        <p:grpSpPr>
          <a:xfrm>
            <a:off x="1512813" y="1073160"/>
            <a:ext cx="247626" cy="3357218"/>
            <a:chOff x="1512813" y="1130310"/>
            <a:chExt cx="247626" cy="3357218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2814" y="2870461"/>
              <a:ext cx="247625" cy="1617067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512813" y="1130310"/>
              <a:ext cx="247625" cy="1343178"/>
            </a:xfrm>
            <a:prstGeom prst="rect">
              <a:avLst/>
            </a:prstGeom>
          </p:spPr>
        </p:pic>
      </p:grpSp>
      <p:grpSp>
        <p:nvGrpSpPr>
          <p:cNvPr id="40" name="Group 39"/>
          <p:cNvGrpSpPr/>
          <p:nvPr/>
        </p:nvGrpSpPr>
        <p:grpSpPr>
          <a:xfrm>
            <a:off x="7357116" y="1073160"/>
            <a:ext cx="265599" cy="3357218"/>
            <a:chOff x="7357116" y="1093794"/>
            <a:chExt cx="265599" cy="3357218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1339" y="3655613"/>
              <a:ext cx="251376" cy="795399"/>
            </a:xfrm>
            <a:prstGeom prst="rect">
              <a:avLst/>
            </a:prstGeom>
          </p:spPr>
        </p:pic>
        <p:grpSp>
          <p:nvGrpSpPr>
            <p:cNvPr id="43" name="Group 42"/>
            <p:cNvGrpSpPr/>
            <p:nvPr/>
          </p:nvGrpSpPr>
          <p:grpSpPr>
            <a:xfrm>
              <a:off x="7357116" y="1093794"/>
              <a:ext cx="265599" cy="2162713"/>
              <a:chOff x="865880" y="2053154"/>
              <a:chExt cx="299021" cy="2434861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68"/>
              <a:stretch/>
            </p:blipFill>
            <p:spPr>
              <a:xfrm>
                <a:off x="865880" y="2053154"/>
                <a:ext cx="299021" cy="1203840"/>
              </a:xfrm>
              <a:prstGeom prst="rect">
                <a:avLst/>
              </a:prstGeom>
            </p:spPr>
          </p:pic>
          <p:pic>
            <p:nvPicPr>
              <p:cNvPr id="46" name="Picture 45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68"/>
              <a:stretch/>
            </p:blipFill>
            <p:spPr>
              <a:xfrm>
                <a:off x="865880" y="3284175"/>
                <a:ext cx="299021" cy="1203840"/>
              </a:xfrm>
              <a:prstGeom prst="rect">
                <a:avLst/>
              </a:prstGeom>
            </p:spPr>
          </p:pic>
        </p:grpSp>
      </p:grpSp>
      <p:grpSp>
        <p:nvGrpSpPr>
          <p:cNvPr id="48" name="Group 47"/>
          <p:cNvGrpSpPr/>
          <p:nvPr/>
        </p:nvGrpSpPr>
        <p:grpSpPr>
          <a:xfrm>
            <a:off x="1958968" y="4665965"/>
            <a:ext cx="5306449" cy="270520"/>
            <a:chOff x="1958968" y="4723115"/>
            <a:chExt cx="5306449" cy="27052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213455" y="3905205"/>
              <a:ext cx="251376" cy="1887196"/>
            </a:xfrm>
            <a:prstGeom prst="rect">
              <a:avLst/>
            </a:prstGeom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968" y="4724991"/>
              <a:ext cx="251376" cy="247624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77257" y="4588047"/>
              <a:ext cx="251376" cy="521511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041" y="4724991"/>
              <a:ext cx="251376" cy="247624"/>
            </a:xfrm>
            <a:prstGeom prst="rect">
              <a:avLst/>
            </a:prstGeom>
          </p:spPr>
        </p:pic>
        <p:grpSp>
          <p:nvGrpSpPr>
            <p:cNvPr id="53" name="Group 52"/>
            <p:cNvGrpSpPr/>
            <p:nvPr/>
          </p:nvGrpSpPr>
          <p:grpSpPr>
            <a:xfrm rot="16200000">
              <a:off x="6013130" y="4324571"/>
              <a:ext cx="270520" cy="1067608"/>
              <a:chOff x="1076240" y="1285285"/>
              <a:chExt cx="304561" cy="1201950"/>
            </a:xfrm>
          </p:grpSpPr>
          <p:pic>
            <p:nvPicPr>
              <p:cNvPr id="54" name="Picture 53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285285"/>
                <a:ext cx="304561" cy="587136"/>
              </a:xfrm>
              <a:prstGeom prst="rect">
                <a:avLst/>
              </a:prstGeom>
            </p:spPr>
          </p:pic>
          <p:pic>
            <p:nvPicPr>
              <p:cNvPr id="55" name="Picture 54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900099"/>
                <a:ext cx="304561" cy="587136"/>
              </a:xfrm>
              <a:prstGeom prst="rect">
                <a:avLst/>
              </a:prstGeom>
            </p:spPr>
          </p:pic>
        </p:grpSp>
      </p:grpSp>
      <p:pic>
        <p:nvPicPr>
          <p:cNvPr id="56" name="Picture 55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55" r="18750"/>
          <a:stretch/>
        </p:blipFill>
        <p:spPr>
          <a:xfrm>
            <a:off x="1695449" y="781445"/>
            <a:ext cx="5742934" cy="3941868"/>
          </a:xfrm>
          <a:prstGeom prst="roundRect">
            <a:avLst>
              <a:gd name="adj" fmla="val 8628"/>
            </a:avLst>
          </a:prstGeom>
          <a:ln w="57150">
            <a:solidFill>
              <a:srgbClr val="036169"/>
            </a:solidFill>
          </a:ln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5" t="11667" r="6304" b="6007"/>
          <a:stretch/>
        </p:blipFill>
        <p:spPr>
          <a:xfrm>
            <a:off x="1965447" y="2872820"/>
            <a:ext cx="1351260" cy="1274856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5" t="11667" r="6304" b="6007"/>
          <a:stretch/>
        </p:blipFill>
        <p:spPr>
          <a:xfrm>
            <a:off x="5761433" y="2876006"/>
            <a:ext cx="1344507" cy="1268484"/>
          </a:xfrm>
          <a:prstGeom prst="rect">
            <a:avLst/>
          </a:prstGeom>
        </p:spPr>
      </p:pic>
      <p:sp>
        <p:nvSpPr>
          <p:cNvPr id="33" name="Speech Bubble: Rectangle with Corners Rounded 32"/>
          <p:cNvSpPr/>
          <p:nvPr/>
        </p:nvSpPr>
        <p:spPr>
          <a:xfrm>
            <a:off x="1885950" y="5076452"/>
            <a:ext cx="5610225" cy="869950"/>
          </a:xfrm>
          <a:prstGeom prst="wedgeRoundRectCallout">
            <a:avLst>
              <a:gd name="adj1" fmla="val -57377"/>
              <a:gd name="adj2" fmla="val -50108"/>
              <a:gd name="adj3" fmla="val 16667"/>
            </a:avLst>
          </a:prstGeom>
          <a:solidFill>
            <a:schemeClr val="bg1"/>
          </a:solidFill>
          <a:ln w="57150">
            <a:solidFill>
              <a:srgbClr val="E3C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I need </a:t>
            </a:r>
            <a:r>
              <a:rPr lang="en-GB" b="1" dirty="0">
                <a:solidFill>
                  <a:schemeClr val="tx1"/>
                </a:solidFill>
                <a:latin typeface="Numberlings" pitchFamily="2" charset="0"/>
              </a:rPr>
              <a:t>1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 more banana to make </a:t>
            </a:r>
            <a:r>
              <a:rPr lang="en-GB" dirty="0">
                <a:solidFill>
                  <a:schemeClr val="tx1"/>
                </a:solidFill>
                <a:latin typeface="Numberlings" pitchFamily="2" charset="0"/>
              </a:rPr>
              <a:t>3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.</a:t>
            </a:r>
          </a:p>
        </p:txBody>
      </p:sp>
      <p:sp>
        <p:nvSpPr>
          <p:cNvPr id="37" name="Arrow: Right 6">
            <a:hlinkClick r:id="rId14" action="ppaction://hlinksldjump"/>
            <a:extLst>
              <a:ext uri="{FF2B5EF4-FFF2-40B4-BE49-F238E27FC236}">
                <a16:creationId xmlns:a16="http://schemas.microsoft.com/office/drawing/2014/main" id="{32DFA776-94A8-422D-8993-766598AB116E}"/>
              </a:ext>
            </a:extLst>
          </p:cNvPr>
          <p:cNvSpPr/>
          <p:nvPr/>
        </p:nvSpPr>
        <p:spPr>
          <a:xfrm>
            <a:off x="7703782" y="175187"/>
            <a:ext cx="1138571" cy="973823"/>
          </a:xfrm>
          <a:prstGeom prst="rightArrow">
            <a:avLst/>
          </a:prstGeom>
          <a:solidFill>
            <a:srgbClr val="4096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Heinemann Roman" panose="02000503000000020004" pitchFamily="50" charset="0"/>
              </a:rPr>
              <a:t>next</a:t>
            </a:r>
            <a:endParaRPr lang="en-GB" dirty="0">
              <a:latin typeface="Heinemann Roman" panose="02000503000000020004" pitchFamily="50" charset="0"/>
            </a:endParaRPr>
          </a:p>
        </p:txBody>
      </p:sp>
      <p:pic>
        <p:nvPicPr>
          <p:cNvPr id="34" name="Picture 33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5" t="11667" r="6304" b="6007"/>
          <a:stretch/>
        </p:blipFill>
        <p:spPr>
          <a:xfrm>
            <a:off x="3865493" y="2923872"/>
            <a:ext cx="1344507" cy="1268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138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6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6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45" grpId="0" animBg="1"/>
      <p:bldP spid="33" grpId="0" animBg="1"/>
      <p:bldP spid="3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pic>
        <p:nvPicPr>
          <p:cNvPr id="42" name="numberblock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655" t="4877" r="39602" b="4828"/>
          <a:stretch/>
        </p:blipFill>
        <p:spPr>
          <a:xfrm>
            <a:off x="503238" y="3830651"/>
            <a:ext cx="1182847" cy="2763095"/>
          </a:xfrm>
          <a:prstGeom prst="rect">
            <a:avLst/>
          </a:prstGeom>
        </p:spPr>
      </p:pic>
      <p:sp>
        <p:nvSpPr>
          <p:cNvPr id="45" name="Speech Bubble: Rectangle with Corners Rounded 44"/>
          <p:cNvSpPr/>
          <p:nvPr/>
        </p:nvSpPr>
        <p:spPr>
          <a:xfrm>
            <a:off x="3201517" y="5076452"/>
            <a:ext cx="2747010" cy="869950"/>
          </a:xfrm>
          <a:prstGeom prst="wedgeRoundRectCallout">
            <a:avLst>
              <a:gd name="adj1" fmla="val -76795"/>
              <a:gd name="adj2" fmla="val -39597"/>
              <a:gd name="adj3" fmla="val 16667"/>
            </a:avLst>
          </a:prstGeom>
          <a:solidFill>
            <a:schemeClr val="bg1"/>
          </a:solidFill>
          <a:ln w="57150">
            <a:solidFill>
              <a:srgbClr val="E3C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800" dirty="0">
                <a:solidFill>
                  <a:schemeClr val="tx1"/>
                </a:solidFill>
                <a:latin typeface="Numberlings" pitchFamily="2" charset="0"/>
              </a:rPr>
              <a:t>2 + 1 = 3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1958968" y="584662"/>
            <a:ext cx="5306449" cy="270520"/>
            <a:chOff x="1958968" y="641812"/>
            <a:chExt cx="5306449" cy="270520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213455" y="-176098"/>
              <a:ext cx="251376" cy="1887196"/>
            </a:xfrm>
            <a:prstGeom prst="rect">
              <a:avLst/>
            </a:prstGeom>
          </p:spPr>
        </p:pic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968" y="643688"/>
              <a:ext cx="251376" cy="247624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77257" y="506744"/>
              <a:ext cx="251376" cy="521511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041" y="643688"/>
              <a:ext cx="251376" cy="247624"/>
            </a:xfrm>
            <a:prstGeom prst="rect">
              <a:avLst/>
            </a:prstGeom>
          </p:spPr>
        </p:pic>
        <p:grpSp>
          <p:nvGrpSpPr>
            <p:cNvPr id="29" name="Group 28"/>
            <p:cNvGrpSpPr/>
            <p:nvPr/>
          </p:nvGrpSpPr>
          <p:grpSpPr>
            <a:xfrm rot="16200000">
              <a:off x="6013130" y="243268"/>
              <a:ext cx="270520" cy="1067608"/>
              <a:chOff x="1076240" y="1285285"/>
              <a:chExt cx="304561" cy="1201950"/>
            </a:xfrm>
          </p:grpSpPr>
          <p:pic>
            <p:nvPicPr>
              <p:cNvPr id="30" name="Picture 29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285285"/>
                <a:ext cx="304561" cy="587136"/>
              </a:xfrm>
              <a:prstGeom prst="rect">
                <a:avLst/>
              </a:prstGeom>
            </p:spPr>
          </p:pic>
          <p:pic>
            <p:nvPicPr>
              <p:cNvPr id="31" name="Picture 30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900099"/>
                <a:ext cx="304561" cy="587136"/>
              </a:xfrm>
              <a:prstGeom prst="rect">
                <a:avLst/>
              </a:prstGeom>
            </p:spPr>
          </p:pic>
        </p:grpSp>
      </p:grpSp>
      <p:grpSp>
        <p:nvGrpSpPr>
          <p:cNvPr id="32" name="Group 31"/>
          <p:cNvGrpSpPr/>
          <p:nvPr/>
        </p:nvGrpSpPr>
        <p:grpSpPr>
          <a:xfrm>
            <a:off x="1512813" y="1073160"/>
            <a:ext cx="247626" cy="3357218"/>
            <a:chOff x="1512813" y="1130310"/>
            <a:chExt cx="247626" cy="3357218"/>
          </a:xfrm>
        </p:grpSpPr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12814" y="2870461"/>
              <a:ext cx="247625" cy="1617067"/>
            </a:xfrm>
            <a:prstGeom prst="rect">
              <a:avLst/>
            </a:prstGeom>
          </p:spPr>
        </p:pic>
        <p:pic>
          <p:nvPicPr>
            <p:cNvPr id="39" name="Picture 38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0800000">
              <a:off x="1512813" y="1130310"/>
              <a:ext cx="247625" cy="1343178"/>
            </a:xfrm>
            <a:prstGeom prst="rect">
              <a:avLst/>
            </a:prstGeom>
          </p:spPr>
        </p:pic>
      </p:grpSp>
      <p:grpSp>
        <p:nvGrpSpPr>
          <p:cNvPr id="40" name="Group 39"/>
          <p:cNvGrpSpPr/>
          <p:nvPr/>
        </p:nvGrpSpPr>
        <p:grpSpPr>
          <a:xfrm>
            <a:off x="7357116" y="1073160"/>
            <a:ext cx="265599" cy="3357218"/>
            <a:chOff x="7357116" y="1093794"/>
            <a:chExt cx="265599" cy="3357218"/>
          </a:xfrm>
        </p:grpSpPr>
        <p:pic>
          <p:nvPicPr>
            <p:cNvPr id="41" name="Picture 4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71339" y="3655613"/>
              <a:ext cx="251376" cy="795399"/>
            </a:xfrm>
            <a:prstGeom prst="rect">
              <a:avLst/>
            </a:prstGeom>
          </p:spPr>
        </p:pic>
        <p:grpSp>
          <p:nvGrpSpPr>
            <p:cNvPr id="43" name="Group 42"/>
            <p:cNvGrpSpPr/>
            <p:nvPr/>
          </p:nvGrpSpPr>
          <p:grpSpPr>
            <a:xfrm>
              <a:off x="7357116" y="1093794"/>
              <a:ext cx="265599" cy="2162713"/>
              <a:chOff x="865880" y="2053154"/>
              <a:chExt cx="299021" cy="2434861"/>
            </a:xfrm>
          </p:grpSpPr>
          <p:pic>
            <p:nvPicPr>
              <p:cNvPr id="44" name="Picture 43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68"/>
              <a:stretch/>
            </p:blipFill>
            <p:spPr>
              <a:xfrm>
                <a:off x="865880" y="2053154"/>
                <a:ext cx="299021" cy="1203840"/>
              </a:xfrm>
              <a:prstGeom prst="rect">
                <a:avLst/>
              </a:prstGeom>
            </p:spPr>
          </p:pic>
          <p:pic>
            <p:nvPicPr>
              <p:cNvPr id="46" name="Picture 45"/>
              <p:cNvPicPr>
                <a:picLocks noChangeAspect="1"/>
              </p:cNvPicPr>
              <p:nvPr/>
            </p:nvPicPr>
            <p:blipFill rotWithShape="1"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2168"/>
              <a:stretch/>
            </p:blipFill>
            <p:spPr>
              <a:xfrm>
                <a:off x="865880" y="3284175"/>
                <a:ext cx="299021" cy="1203840"/>
              </a:xfrm>
              <a:prstGeom prst="rect">
                <a:avLst/>
              </a:prstGeom>
            </p:spPr>
          </p:pic>
        </p:grpSp>
      </p:grpSp>
      <p:grpSp>
        <p:nvGrpSpPr>
          <p:cNvPr id="48" name="Group 47"/>
          <p:cNvGrpSpPr/>
          <p:nvPr/>
        </p:nvGrpSpPr>
        <p:grpSpPr>
          <a:xfrm>
            <a:off x="1958968" y="4665965"/>
            <a:ext cx="5306449" cy="270520"/>
            <a:chOff x="1958968" y="4723115"/>
            <a:chExt cx="5306449" cy="270520"/>
          </a:xfrm>
        </p:grpSpPr>
        <p:pic>
          <p:nvPicPr>
            <p:cNvPr id="49" name="Picture 4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213455" y="3905205"/>
              <a:ext cx="251376" cy="1887196"/>
            </a:xfrm>
            <a:prstGeom prst="rect">
              <a:avLst/>
            </a:prstGeom>
          </p:spPr>
        </p:pic>
        <p:pic>
          <p:nvPicPr>
            <p:cNvPr id="50" name="Picture 4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58968" y="4724991"/>
              <a:ext cx="251376" cy="247624"/>
            </a:xfrm>
            <a:prstGeom prst="rect">
              <a:avLst/>
            </a:prstGeom>
          </p:spPr>
        </p:pic>
        <p:pic>
          <p:nvPicPr>
            <p:cNvPr id="51" name="Picture 5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677257" y="4588047"/>
              <a:ext cx="251376" cy="521511"/>
            </a:xfrm>
            <a:prstGeom prst="rect">
              <a:avLst/>
            </a:prstGeom>
          </p:spPr>
        </p:pic>
        <p:pic>
          <p:nvPicPr>
            <p:cNvPr id="52" name="Picture 5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4041" y="4724991"/>
              <a:ext cx="251376" cy="247624"/>
            </a:xfrm>
            <a:prstGeom prst="rect">
              <a:avLst/>
            </a:prstGeom>
          </p:spPr>
        </p:pic>
        <p:grpSp>
          <p:nvGrpSpPr>
            <p:cNvPr id="53" name="Group 52"/>
            <p:cNvGrpSpPr/>
            <p:nvPr/>
          </p:nvGrpSpPr>
          <p:grpSpPr>
            <a:xfrm rot="16200000">
              <a:off x="6013130" y="4324571"/>
              <a:ext cx="270520" cy="1067608"/>
              <a:chOff x="1076240" y="1285285"/>
              <a:chExt cx="304561" cy="1201950"/>
            </a:xfrm>
          </p:grpSpPr>
          <p:pic>
            <p:nvPicPr>
              <p:cNvPr id="54" name="Picture 53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285285"/>
                <a:ext cx="304561" cy="587136"/>
              </a:xfrm>
              <a:prstGeom prst="rect">
                <a:avLst/>
              </a:prstGeom>
            </p:spPr>
          </p:pic>
          <p:pic>
            <p:nvPicPr>
              <p:cNvPr id="55" name="Picture 54"/>
              <p:cNvPicPr>
                <a:picLocks noChangeAspect="1"/>
              </p:cNvPicPr>
              <p:nvPr/>
            </p:nvPicPr>
            <p:blipFill rotWithShape="1"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1282"/>
              <a:stretch/>
            </p:blipFill>
            <p:spPr>
              <a:xfrm>
                <a:off x="1076240" y="1900099"/>
                <a:ext cx="304561" cy="587136"/>
              </a:xfrm>
              <a:prstGeom prst="rect">
                <a:avLst/>
              </a:prstGeom>
            </p:spPr>
          </p:pic>
        </p:grpSp>
      </p:grpSp>
      <p:pic>
        <p:nvPicPr>
          <p:cNvPr id="56" name="Picture 55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855" r="18750"/>
          <a:stretch/>
        </p:blipFill>
        <p:spPr>
          <a:xfrm>
            <a:off x="1695449" y="781445"/>
            <a:ext cx="5742934" cy="3941868"/>
          </a:xfrm>
          <a:prstGeom prst="roundRect">
            <a:avLst>
              <a:gd name="adj" fmla="val 8628"/>
            </a:avLst>
          </a:prstGeom>
          <a:ln w="57150">
            <a:solidFill>
              <a:srgbClr val="036169"/>
            </a:solidFill>
          </a:ln>
        </p:spPr>
      </p:pic>
      <p:pic>
        <p:nvPicPr>
          <p:cNvPr id="6" name="block 1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57" t="4880" r="30357" b="7500"/>
          <a:stretch/>
        </p:blipFill>
        <p:spPr>
          <a:xfrm>
            <a:off x="3847905" y="2147331"/>
            <a:ext cx="995882" cy="1249380"/>
          </a:xfrm>
          <a:prstGeom prst="rect">
            <a:avLst/>
          </a:prstGeom>
        </p:spPr>
      </p:pic>
      <p:pic>
        <p:nvPicPr>
          <p:cNvPr id="8" name="block 2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674" t="5864" r="34455" b="8240"/>
          <a:stretch/>
        </p:blipFill>
        <p:spPr>
          <a:xfrm>
            <a:off x="1991945" y="1887073"/>
            <a:ext cx="1204110" cy="1769897"/>
          </a:xfrm>
          <a:prstGeom prst="rect">
            <a:avLst/>
          </a:prstGeom>
        </p:spPr>
      </p:pic>
      <p:pic>
        <p:nvPicPr>
          <p:cNvPr id="10" name="block 3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1" t="5511" r="39703" b="5071"/>
          <a:stretch/>
        </p:blipFill>
        <p:spPr>
          <a:xfrm>
            <a:off x="5881834" y="1483663"/>
            <a:ext cx="1095611" cy="2576716"/>
          </a:xfrm>
          <a:prstGeom prst="rect">
            <a:avLst/>
          </a:prstGeom>
        </p:spPr>
      </p:pic>
      <p:sp>
        <p:nvSpPr>
          <p:cNvPr id="11" name="Plus"/>
          <p:cNvSpPr txBox="1"/>
          <p:nvPr/>
        </p:nvSpPr>
        <p:spPr>
          <a:xfrm>
            <a:off x="3259247" y="2544023"/>
            <a:ext cx="497940" cy="81481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GB" sz="5000" dirty="0">
                <a:latin typeface="Heinemann Roman" panose="02000503000000020004" pitchFamily="50" charset="0"/>
              </a:rPr>
              <a:t>+</a:t>
            </a:r>
          </a:p>
        </p:txBody>
      </p:sp>
      <p:sp>
        <p:nvSpPr>
          <p:cNvPr id="47" name="Equals"/>
          <p:cNvSpPr txBox="1"/>
          <p:nvPr/>
        </p:nvSpPr>
        <p:spPr>
          <a:xfrm>
            <a:off x="5122758" y="2544023"/>
            <a:ext cx="497940" cy="814812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ctr"/>
            <a:r>
              <a:rPr lang="en-GB" sz="5000" dirty="0">
                <a:latin typeface="Heinemann Roman" panose="02000503000000020004" pitchFamily="50" charset="0"/>
              </a:rPr>
              <a:t>=</a:t>
            </a:r>
          </a:p>
        </p:txBody>
      </p:sp>
      <p:sp>
        <p:nvSpPr>
          <p:cNvPr id="57" name="Arrow: Right 6">
            <a:hlinkClick r:id="rId15" action="ppaction://hlinksldjump"/>
            <a:extLst>
              <a:ext uri="{FF2B5EF4-FFF2-40B4-BE49-F238E27FC236}">
                <a16:creationId xmlns:a16="http://schemas.microsoft.com/office/drawing/2014/main" id="{32DFA776-94A8-422D-8993-766598AB116E}"/>
              </a:ext>
            </a:extLst>
          </p:cNvPr>
          <p:cNvSpPr/>
          <p:nvPr/>
        </p:nvSpPr>
        <p:spPr>
          <a:xfrm>
            <a:off x="7703782" y="175187"/>
            <a:ext cx="1138571" cy="973823"/>
          </a:xfrm>
          <a:prstGeom prst="rightArrow">
            <a:avLst/>
          </a:prstGeom>
          <a:solidFill>
            <a:srgbClr val="4096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400" dirty="0">
                <a:latin typeface="Heinemann Roman" panose="02000503000000020004" pitchFamily="50" charset="0"/>
              </a:rPr>
              <a:t>next</a:t>
            </a:r>
            <a:endParaRPr lang="en-GB" dirty="0">
              <a:latin typeface="Heinemann Roman" panose="0200050300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0259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100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000"/>
                            </p:stCondLst>
                            <p:childTnLst>
                              <p:par>
                                <p:cTn id="15" presetID="32" presetClass="emph" presetSubtype="0" repeatCount="indefinite" fill="hold" nodeType="after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4" presetClass="pat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0.00093 C 0.03177 -0.05648 0.07396 -0.09931 0.11111 -0.14885 C 0.13507 -0.17269 0.16962 -0.20324 0.20469 -0.19815 C 0.24028 -0.19306 0.28021 -0.18172 0.30313 -0.14885 C 0.34045 -0.09885 0.39115 -0.00186 0.42031 0.05926 " pathEditMode="relative" rAng="0" ptsTypes="AAAAA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07" y="-687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4" presetClass="pat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61111E-6 3.33333E-6 C 0.01563 -0.0588 0.03785 -0.10162 0.05643 -0.15116 C 0.0698 -0.175 0.0849 -0.19838 0.10608 -0.20047 C 0.12709 -0.20255 0.16337 -0.18519 0.18368 -0.16389 C 0.21441 -0.11621 0.21181 -0.11806 0.22396 -0.05834 " pathEditMode="relative" rAng="0" ptsTypes="AAAAA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198" y="-1002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2"/>
                  </p:tgtEl>
                </p:cond>
              </p:nextCondLst>
            </p:seq>
          </p:childTnLst>
        </p:cTn>
      </p:par>
    </p:tnLst>
    <p:bldLst>
      <p:bldP spid="45" grpId="0" animBg="1"/>
      <p:bldP spid="11" grpId="0"/>
      <p:bldP spid="47" grpId="0"/>
      <p:bldP spid="5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8"/>
          <p:cNvSpPr/>
          <p:nvPr/>
        </p:nvSpPr>
        <p:spPr>
          <a:xfrm>
            <a:off x="443060" y="457038"/>
            <a:ext cx="8263924" cy="5962973"/>
          </a:xfrm>
          <a:prstGeom prst="roundRect">
            <a:avLst>
              <a:gd name="adj" fmla="val 2733"/>
            </a:avLst>
          </a:prstGeom>
          <a:gradFill flip="none" rotWithShape="1">
            <a:gsLst>
              <a:gs pos="83000">
                <a:schemeClr val="bg1">
                  <a:alpha val="0"/>
                </a:schemeClr>
              </a:gs>
              <a:gs pos="0">
                <a:srgbClr val="3E95B3"/>
              </a:gs>
              <a:gs pos="62000">
                <a:schemeClr val="bg1">
                  <a:alpha val="85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0" name="Speech Bubble: Rectangle with Corners Rounded 44"/>
          <p:cNvSpPr/>
          <p:nvPr/>
        </p:nvSpPr>
        <p:spPr>
          <a:xfrm>
            <a:off x="1558468" y="5836047"/>
            <a:ext cx="6051419" cy="869950"/>
          </a:xfrm>
          <a:prstGeom prst="wedgeRoundRectCallout">
            <a:avLst>
              <a:gd name="adj1" fmla="val -50043"/>
              <a:gd name="adj2" fmla="val -15072"/>
              <a:gd name="adj3" fmla="val 16667"/>
            </a:avLst>
          </a:prstGeom>
          <a:solidFill>
            <a:schemeClr val="bg1"/>
          </a:solidFill>
          <a:ln w="57150">
            <a:solidFill>
              <a:srgbClr val="E3C32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Click on the circles to reveal the pictures. Can you talk about the things you saw </a:t>
            </a:r>
            <a:r>
              <a:rPr lang="en-GB" dirty="0">
                <a:solidFill>
                  <a:schemeClr val="tx1"/>
                </a:solidFill>
                <a:latin typeface="Numberlings" pitchFamily="2" charset="0"/>
              </a:rPr>
              <a:t>3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 of? Say, “I saw </a:t>
            </a:r>
            <a:r>
              <a:rPr lang="en-GB" dirty="0">
                <a:solidFill>
                  <a:schemeClr val="tx1"/>
                </a:solidFill>
                <a:latin typeface="Numberlings" pitchFamily="2" charset="0"/>
              </a:rPr>
              <a:t>3</a:t>
            </a:r>
            <a:r>
              <a:rPr lang="en-GB" dirty="0">
                <a:solidFill>
                  <a:schemeClr val="tx1"/>
                </a:solidFill>
                <a:latin typeface="Heinemann Roman" panose="02000503000000020004" pitchFamily="50" charset="0"/>
              </a:rPr>
              <a:t>...”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2040696" y="706758"/>
            <a:ext cx="2363578" cy="2363578"/>
            <a:chOff x="2040696" y="822001"/>
            <a:chExt cx="2363578" cy="2363578"/>
          </a:xfrm>
        </p:grpSpPr>
        <p:sp>
          <p:nvSpPr>
            <p:cNvPr id="71" name="Oval 70"/>
            <p:cNvSpPr/>
            <p:nvPr/>
          </p:nvSpPr>
          <p:spPr>
            <a:xfrm>
              <a:off x="2040696" y="822001"/>
              <a:ext cx="2363578" cy="236357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E3C32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66" name="Picture 6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36111" y="1134617"/>
              <a:ext cx="972747" cy="661791"/>
            </a:xfrm>
            <a:prstGeom prst="rect">
              <a:avLst/>
            </a:prstGeom>
          </p:spPr>
        </p:pic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7373" y="1867055"/>
              <a:ext cx="972747" cy="661791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3742" y="1896775"/>
              <a:ext cx="972747" cy="661791"/>
            </a:xfrm>
            <a:prstGeom prst="rect">
              <a:avLst/>
            </a:prstGeom>
          </p:spPr>
        </p:pic>
      </p:grpSp>
      <p:grpSp>
        <p:nvGrpSpPr>
          <p:cNvPr id="10" name="Group 9"/>
          <p:cNvGrpSpPr/>
          <p:nvPr/>
        </p:nvGrpSpPr>
        <p:grpSpPr>
          <a:xfrm>
            <a:off x="4731771" y="661626"/>
            <a:ext cx="2374156" cy="2374156"/>
            <a:chOff x="4731771" y="776869"/>
            <a:chExt cx="2374156" cy="2374156"/>
          </a:xfrm>
        </p:grpSpPr>
        <p:sp>
          <p:nvSpPr>
            <p:cNvPr id="72" name="Oval 71"/>
            <p:cNvSpPr/>
            <p:nvPr/>
          </p:nvSpPr>
          <p:spPr>
            <a:xfrm>
              <a:off x="4731771" y="776869"/>
              <a:ext cx="2374156" cy="237415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E3C32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68" name="Picture 6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01" t="12722" r="31962" b="2599"/>
            <a:stretch/>
          </p:blipFill>
          <p:spPr>
            <a:xfrm>
              <a:off x="5423384" y="1079373"/>
              <a:ext cx="929862" cy="797933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01" t="12722" r="31962" b="2599"/>
            <a:stretch/>
          </p:blipFill>
          <p:spPr>
            <a:xfrm>
              <a:off x="4907090" y="1799571"/>
              <a:ext cx="929862" cy="797933"/>
            </a:xfrm>
            <a:prstGeom prst="rect">
              <a:avLst/>
            </a:prstGeom>
            <a:ln>
              <a:noFill/>
            </a:ln>
          </p:spPr>
        </p:pic>
        <p:pic>
          <p:nvPicPr>
            <p:cNvPr id="25" name="Picture 24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101" t="12722" r="31962" b="2599"/>
            <a:stretch/>
          </p:blipFill>
          <p:spPr>
            <a:xfrm>
              <a:off x="5815081" y="1799571"/>
              <a:ext cx="929862" cy="797933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11" name="Group 10"/>
          <p:cNvGrpSpPr/>
          <p:nvPr/>
        </p:nvGrpSpPr>
        <p:grpSpPr>
          <a:xfrm>
            <a:off x="680281" y="3081324"/>
            <a:ext cx="2396626" cy="2396626"/>
            <a:chOff x="680281" y="3196567"/>
            <a:chExt cx="2396626" cy="2396626"/>
          </a:xfrm>
        </p:grpSpPr>
        <p:sp>
          <p:nvSpPr>
            <p:cNvPr id="4" name="Oval 3"/>
            <p:cNvSpPr/>
            <p:nvPr/>
          </p:nvSpPr>
          <p:spPr>
            <a:xfrm>
              <a:off x="680281" y="3196567"/>
              <a:ext cx="2396626" cy="2396626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E3C32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49261" y="3698265"/>
              <a:ext cx="1102082" cy="424119"/>
            </a:xfrm>
            <a:prstGeom prst="rect">
              <a:avLst/>
            </a:prstGeom>
          </p:spPr>
        </p:pic>
        <p:pic>
          <p:nvPicPr>
            <p:cNvPr id="27" name="Picture 26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5509" y="4190504"/>
              <a:ext cx="1102082" cy="424119"/>
            </a:xfrm>
            <a:prstGeom prst="rect">
              <a:avLst/>
            </a:prstGeom>
          </p:spPr>
        </p:pic>
        <p:pic>
          <p:nvPicPr>
            <p:cNvPr id="28" name="Picture 27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91006" y="4614623"/>
              <a:ext cx="1102082" cy="424119"/>
            </a:xfrm>
            <a:prstGeom prst="rect">
              <a:avLst/>
            </a:prstGeom>
          </p:spPr>
        </p:pic>
      </p:grpSp>
      <p:grpSp>
        <p:nvGrpSpPr>
          <p:cNvPr id="12" name="Group 11"/>
          <p:cNvGrpSpPr/>
          <p:nvPr/>
        </p:nvGrpSpPr>
        <p:grpSpPr>
          <a:xfrm>
            <a:off x="3357560" y="3104890"/>
            <a:ext cx="2434923" cy="2434923"/>
            <a:chOff x="3357560" y="3220133"/>
            <a:chExt cx="2434923" cy="2434923"/>
          </a:xfrm>
        </p:grpSpPr>
        <p:sp>
          <p:nvSpPr>
            <p:cNvPr id="75" name="Oval 74"/>
            <p:cNvSpPr/>
            <p:nvPr/>
          </p:nvSpPr>
          <p:spPr>
            <a:xfrm>
              <a:off x="3357560" y="3220133"/>
              <a:ext cx="2434923" cy="2434923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E3C32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69" name="Picture 6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61345" y="4246924"/>
              <a:ext cx="822833" cy="98644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0" name="Picture 2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5487" y="3719147"/>
              <a:ext cx="822833" cy="986447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1" name="Picture 3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5829" y="3786132"/>
              <a:ext cx="822833" cy="986447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14" name="Group 13"/>
          <p:cNvGrpSpPr/>
          <p:nvPr/>
        </p:nvGrpSpPr>
        <p:grpSpPr>
          <a:xfrm>
            <a:off x="6045214" y="3029618"/>
            <a:ext cx="2434923" cy="2434923"/>
            <a:chOff x="6045214" y="3144861"/>
            <a:chExt cx="2434923" cy="2434923"/>
          </a:xfrm>
        </p:grpSpPr>
        <p:sp>
          <p:nvSpPr>
            <p:cNvPr id="74" name="Oval 73"/>
            <p:cNvSpPr/>
            <p:nvPr/>
          </p:nvSpPr>
          <p:spPr>
            <a:xfrm>
              <a:off x="6045214" y="3144861"/>
              <a:ext cx="2434923" cy="2434923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E3C32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pic>
          <p:nvPicPr>
            <p:cNvPr id="70" name="Picture 69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81" t="20270" r="5528" b="5912"/>
            <a:stretch/>
          </p:blipFill>
          <p:spPr>
            <a:xfrm>
              <a:off x="6711719" y="3453529"/>
              <a:ext cx="964938" cy="78202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81" t="20270" r="5528" b="5912"/>
            <a:stretch/>
          </p:blipFill>
          <p:spPr>
            <a:xfrm>
              <a:off x="6280778" y="4230869"/>
              <a:ext cx="964938" cy="782029"/>
            </a:xfrm>
            <a:prstGeom prst="rect">
              <a:avLst/>
            </a:prstGeom>
            <a:ln>
              <a:noFill/>
            </a:ln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681" t="20270" r="5528" b="5912"/>
            <a:stretch/>
          </p:blipFill>
          <p:spPr>
            <a:xfrm>
              <a:off x="7307612" y="4216765"/>
              <a:ext cx="964938" cy="782029"/>
            </a:xfrm>
            <a:prstGeom prst="rect">
              <a:avLst/>
            </a:prstGeom>
            <a:ln>
              <a:noFill/>
            </a:ln>
          </p:spPr>
        </p:pic>
      </p:grpSp>
      <p:grpSp>
        <p:nvGrpSpPr>
          <p:cNvPr id="16" name="Group 15"/>
          <p:cNvGrpSpPr/>
          <p:nvPr/>
        </p:nvGrpSpPr>
        <p:grpSpPr>
          <a:xfrm>
            <a:off x="2041460" y="697939"/>
            <a:ext cx="2363578" cy="2363578"/>
            <a:chOff x="6824229" y="495297"/>
            <a:chExt cx="2363578" cy="2363578"/>
          </a:xfrm>
        </p:grpSpPr>
        <p:sp>
          <p:nvSpPr>
            <p:cNvPr id="36" name="Oval 35"/>
            <p:cNvSpPr/>
            <p:nvPr/>
          </p:nvSpPr>
          <p:spPr>
            <a:xfrm>
              <a:off x="6824229" y="495297"/>
              <a:ext cx="2363578" cy="236357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E3C32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42" name="Picture 41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55" t="4877" r="39602" b="4828"/>
            <a:stretch/>
          </p:blipFill>
          <p:spPr>
            <a:xfrm>
              <a:off x="7583274" y="649359"/>
              <a:ext cx="861288" cy="2011944"/>
            </a:xfrm>
            <a:prstGeom prst="rect">
              <a:avLst/>
            </a:prstGeom>
          </p:spPr>
        </p:pic>
      </p:grpSp>
      <p:grpSp>
        <p:nvGrpSpPr>
          <p:cNvPr id="39" name="Group 38"/>
          <p:cNvGrpSpPr/>
          <p:nvPr/>
        </p:nvGrpSpPr>
        <p:grpSpPr>
          <a:xfrm>
            <a:off x="4737060" y="666040"/>
            <a:ext cx="2363578" cy="2363578"/>
            <a:chOff x="6824229" y="495297"/>
            <a:chExt cx="2363578" cy="2363578"/>
          </a:xfrm>
        </p:grpSpPr>
        <p:sp>
          <p:nvSpPr>
            <p:cNvPr id="40" name="Oval 39"/>
            <p:cNvSpPr/>
            <p:nvPr/>
          </p:nvSpPr>
          <p:spPr>
            <a:xfrm>
              <a:off x="6824229" y="495297"/>
              <a:ext cx="2363578" cy="236357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E3C32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41" name="Picture 40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55" t="4877" r="39602" b="4828"/>
            <a:stretch/>
          </p:blipFill>
          <p:spPr>
            <a:xfrm>
              <a:off x="7583274" y="649359"/>
              <a:ext cx="861288" cy="2011944"/>
            </a:xfrm>
            <a:prstGeom prst="rect">
              <a:avLst/>
            </a:prstGeom>
          </p:spPr>
        </p:pic>
      </p:grpSp>
      <p:grpSp>
        <p:nvGrpSpPr>
          <p:cNvPr id="43" name="Group 42"/>
          <p:cNvGrpSpPr/>
          <p:nvPr/>
        </p:nvGrpSpPr>
        <p:grpSpPr>
          <a:xfrm>
            <a:off x="693536" y="3091187"/>
            <a:ext cx="2373944" cy="2373944"/>
            <a:chOff x="6824229" y="495297"/>
            <a:chExt cx="2363578" cy="2363578"/>
          </a:xfrm>
        </p:grpSpPr>
        <p:sp>
          <p:nvSpPr>
            <p:cNvPr id="44" name="Oval 43"/>
            <p:cNvSpPr/>
            <p:nvPr/>
          </p:nvSpPr>
          <p:spPr>
            <a:xfrm>
              <a:off x="6824229" y="495297"/>
              <a:ext cx="2363578" cy="236357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E3C32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46" name="Picture 45"/>
            <p:cNvPicPr>
              <a:picLocks noChangeAspect="1"/>
            </p:cNvPicPr>
            <p:nvPr/>
          </p:nvPicPr>
          <p:blipFill rotWithShape="1"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55" t="4877" r="39602" b="4828"/>
            <a:stretch/>
          </p:blipFill>
          <p:spPr>
            <a:xfrm>
              <a:off x="7583274" y="649359"/>
              <a:ext cx="861288" cy="2011944"/>
            </a:xfrm>
            <a:prstGeom prst="rect">
              <a:avLst/>
            </a:prstGeom>
          </p:spPr>
        </p:pic>
      </p:grpSp>
      <p:grpSp>
        <p:nvGrpSpPr>
          <p:cNvPr id="47" name="Group 46"/>
          <p:cNvGrpSpPr/>
          <p:nvPr/>
        </p:nvGrpSpPr>
        <p:grpSpPr>
          <a:xfrm>
            <a:off x="3365355" y="3106674"/>
            <a:ext cx="2419332" cy="2419332"/>
            <a:chOff x="6824229" y="495297"/>
            <a:chExt cx="2363578" cy="2363578"/>
          </a:xfrm>
        </p:grpSpPr>
        <p:sp>
          <p:nvSpPr>
            <p:cNvPr id="48" name="Oval 47"/>
            <p:cNvSpPr/>
            <p:nvPr/>
          </p:nvSpPr>
          <p:spPr>
            <a:xfrm>
              <a:off x="6824229" y="495297"/>
              <a:ext cx="2363578" cy="236357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E3C32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49" name="Picture 48"/>
            <p:cNvPicPr>
              <a:picLocks noChangeAspect="1"/>
            </p:cNvPicPr>
            <p:nvPr/>
          </p:nvPicPr>
          <p:blipFill rotWithShape="1"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55" t="4877" r="39602" b="4828"/>
            <a:stretch/>
          </p:blipFill>
          <p:spPr>
            <a:xfrm>
              <a:off x="7583274" y="649359"/>
              <a:ext cx="861288" cy="2011944"/>
            </a:xfrm>
            <a:prstGeom prst="rect">
              <a:avLst/>
            </a:prstGeom>
          </p:spPr>
        </p:pic>
      </p:grpSp>
      <p:grpSp>
        <p:nvGrpSpPr>
          <p:cNvPr id="50" name="Group 49"/>
          <p:cNvGrpSpPr/>
          <p:nvPr/>
        </p:nvGrpSpPr>
        <p:grpSpPr>
          <a:xfrm>
            <a:off x="6060899" y="3040549"/>
            <a:ext cx="2413059" cy="2413059"/>
            <a:chOff x="6824229" y="495297"/>
            <a:chExt cx="2363578" cy="2363578"/>
          </a:xfrm>
        </p:grpSpPr>
        <p:sp>
          <p:nvSpPr>
            <p:cNvPr id="51" name="Oval 50"/>
            <p:cNvSpPr/>
            <p:nvPr/>
          </p:nvSpPr>
          <p:spPr>
            <a:xfrm>
              <a:off x="6824229" y="495297"/>
              <a:ext cx="2363578" cy="2363578"/>
            </a:xfrm>
            <a:prstGeom prst="ellipse">
              <a:avLst/>
            </a:prstGeom>
            <a:solidFill>
              <a:schemeClr val="bg1"/>
            </a:solidFill>
            <a:ln w="57150">
              <a:solidFill>
                <a:srgbClr val="E3C32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pic>
          <p:nvPicPr>
            <p:cNvPr id="52" name="Picture 51"/>
            <p:cNvPicPr>
              <a:picLocks noChangeAspect="1"/>
            </p:cNvPicPr>
            <p:nvPr/>
          </p:nvPicPr>
          <p:blipFill rotWithShape="1"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55" t="4877" r="39602" b="4828"/>
            <a:stretch/>
          </p:blipFill>
          <p:spPr>
            <a:xfrm>
              <a:off x="7583274" y="649359"/>
              <a:ext cx="861288" cy="2011944"/>
            </a:xfrm>
            <a:prstGeom prst="rect">
              <a:avLst/>
            </a:prstGeom>
          </p:spPr>
        </p:pic>
      </p:grpSp>
      <p:sp>
        <p:nvSpPr>
          <p:cNvPr id="45" name="Arrow: Right 6">
            <a:hlinkClick r:id="rId11" action="ppaction://hlinksldjump"/>
            <a:extLst>
              <a:ext uri="{FF2B5EF4-FFF2-40B4-BE49-F238E27FC236}">
                <a16:creationId xmlns:a16="http://schemas.microsoft.com/office/drawing/2014/main" id="{32DFA776-94A8-422D-8993-766598AB116E}"/>
              </a:ext>
            </a:extLst>
          </p:cNvPr>
          <p:cNvSpPr/>
          <p:nvPr/>
        </p:nvSpPr>
        <p:spPr>
          <a:xfrm>
            <a:off x="7703782" y="175187"/>
            <a:ext cx="1138571" cy="973823"/>
          </a:xfrm>
          <a:prstGeom prst="rightArrow">
            <a:avLst/>
          </a:prstGeom>
          <a:solidFill>
            <a:srgbClr val="4096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2000" dirty="0">
                <a:latin typeface="Heinemann Roman" panose="02000503000000020004" pitchFamily="50" charset="0"/>
              </a:rPr>
              <a:t>finish</a:t>
            </a:r>
            <a:endParaRPr lang="en-GB" sz="1600" dirty="0">
              <a:latin typeface="Heinemann Roman" panose="02000503000000020004" pitchFamily="50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371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6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7" fill="hold">
                      <p:stCondLst>
                        <p:cond delay="0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2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4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2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2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7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5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2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0"/>
                  </p:tgtEl>
                </p:cond>
              </p:nextCondLst>
            </p:seq>
          </p:childTnLst>
        </p:cTn>
      </p:par>
    </p:tnLst>
    <p:bldLst>
      <p:bldP spid="20" grpId="0" animBg="1"/>
      <p:bldP spid="4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hlinkClick r:id="rId3"/>
          </p:cNvPr>
          <p:cNvSpPr/>
          <p:nvPr/>
        </p:nvSpPr>
        <p:spPr>
          <a:xfrm>
            <a:off x="304800" y="6679474"/>
            <a:ext cx="783771" cy="10450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Template.potx" id="{F2D9965A-8C68-4F5E-A2B5-CF7E0DDA752E}" vid="{78487116-FFC1-4A12-BB7A-4083D6069C8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2310</TotalTime>
  <Words>249</Words>
  <Application>Microsoft Office PowerPoint</Application>
  <PresentationFormat>On-screen Show (4:3)</PresentationFormat>
  <Paragraphs>38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0" baseType="lpstr">
      <vt:lpstr>Calibri</vt:lpstr>
      <vt:lpstr>Arial</vt:lpstr>
      <vt:lpstr>Twinkl</vt:lpstr>
      <vt:lpstr>Numberlings</vt:lpstr>
      <vt:lpstr>Heinemann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Joshua Monteith</dc:creator>
  <cp:lastModifiedBy>Ruth Ashby</cp:lastModifiedBy>
  <cp:revision>148</cp:revision>
  <dcterms:created xsi:type="dcterms:W3CDTF">2020-07-02T07:30:45Z</dcterms:created>
  <dcterms:modified xsi:type="dcterms:W3CDTF">2020-09-25T10:14:42Z</dcterms:modified>
</cp:coreProperties>
</file>