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4"/>
  </p:notesMasterIdLst>
  <p:handoutMasterIdLst>
    <p:handoutMasterId r:id="rId15"/>
  </p:handoutMasterIdLst>
  <p:sldIdLst>
    <p:sldId id="258" r:id="rId2"/>
    <p:sldId id="264" r:id="rId3"/>
    <p:sldId id="271" r:id="rId4"/>
    <p:sldId id="272" r:id="rId5"/>
    <p:sldId id="273" r:id="rId6"/>
    <p:sldId id="280" r:id="rId7"/>
    <p:sldId id="274" r:id="rId8"/>
    <p:sldId id="275" r:id="rId9"/>
    <p:sldId id="276" r:id="rId10"/>
    <p:sldId id="277" r:id="rId11"/>
    <p:sldId id="278" r:id="rId12"/>
    <p:sldId id="267" r:id="rId13"/>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
      <p:font typeface="Twinkl" panose="020B0604020202020204" charset="0"/>
      <p:regular r:id="rId20"/>
      <p:bold r:id="rId21"/>
    </p:embeddedFont>
  </p:embeddedFontLst>
  <p:defaultTextStyle>
    <a:defPPr>
      <a:defRPr lang="en-US"/>
    </a:defPPr>
    <a:lvl1pPr algn="l" rtl="0" eaLnBrk="0" fontAlgn="base" hangingPunct="0">
      <a:spcBef>
        <a:spcPct val="0"/>
      </a:spcBef>
      <a:spcAft>
        <a:spcPct val="0"/>
      </a:spcAft>
      <a:defRPr kern="1200">
        <a:solidFill>
          <a:schemeClr val="tx1"/>
        </a:solidFill>
        <a:latin typeface="Twinkl" pitchFamily="2" charset="0"/>
        <a:ea typeface="+mn-ea"/>
        <a:cs typeface="+mn-cs"/>
      </a:defRPr>
    </a:lvl1pPr>
    <a:lvl2pPr marL="457200" algn="l" rtl="0" eaLnBrk="0" fontAlgn="base" hangingPunct="0">
      <a:spcBef>
        <a:spcPct val="0"/>
      </a:spcBef>
      <a:spcAft>
        <a:spcPct val="0"/>
      </a:spcAft>
      <a:defRPr kern="1200">
        <a:solidFill>
          <a:schemeClr val="tx1"/>
        </a:solidFill>
        <a:latin typeface="Twinkl" pitchFamily="2" charset="0"/>
        <a:ea typeface="+mn-ea"/>
        <a:cs typeface="+mn-cs"/>
      </a:defRPr>
    </a:lvl2pPr>
    <a:lvl3pPr marL="914400" algn="l" rtl="0" eaLnBrk="0" fontAlgn="base" hangingPunct="0">
      <a:spcBef>
        <a:spcPct val="0"/>
      </a:spcBef>
      <a:spcAft>
        <a:spcPct val="0"/>
      </a:spcAft>
      <a:defRPr kern="1200">
        <a:solidFill>
          <a:schemeClr val="tx1"/>
        </a:solidFill>
        <a:latin typeface="Twinkl" pitchFamily="2" charset="0"/>
        <a:ea typeface="+mn-ea"/>
        <a:cs typeface="+mn-cs"/>
      </a:defRPr>
    </a:lvl3pPr>
    <a:lvl4pPr marL="1371600" algn="l" rtl="0" eaLnBrk="0" fontAlgn="base" hangingPunct="0">
      <a:spcBef>
        <a:spcPct val="0"/>
      </a:spcBef>
      <a:spcAft>
        <a:spcPct val="0"/>
      </a:spcAft>
      <a:defRPr kern="1200">
        <a:solidFill>
          <a:schemeClr val="tx1"/>
        </a:solidFill>
        <a:latin typeface="Twinkl" pitchFamily="2" charset="0"/>
        <a:ea typeface="+mn-ea"/>
        <a:cs typeface="+mn-cs"/>
      </a:defRPr>
    </a:lvl4pPr>
    <a:lvl5pPr marL="1828800" algn="l" rtl="0" eaLnBrk="0" fontAlgn="base" hangingPunct="0">
      <a:spcBef>
        <a:spcPct val="0"/>
      </a:spcBef>
      <a:spcAft>
        <a:spcPct val="0"/>
      </a:spcAft>
      <a:defRPr kern="1200">
        <a:solidFill>
          <a:schemeClr val="tx1"/>
        </a:solidFill>
        <a:latin typeface="Twinkl" pitchFamily="2" charset="0"/>
        <a:ea typeface="+mn-ea"/>
        <a:cs typeface="+mn-cs"/>
      </a:defRPr>
    </a:lvl5pPr>
    <a:lvl6pPr marL="2286000" algn="l" defTabSz="914400" rtl="0" eaLnBrk="1" latinLnBrk="0" hangingPunct="1">
      <a:defRPr kern="1200">
        <a:solidFill>
          <a:schemeClr val="tx1"/>
        </a:solidFill>
        <a:latin typeface="Twinkl" pitchFamily="2" charset="0"/>
        <a:ea typeface="+mn-ea"/>
        <a:cs typeface="+mn-cs"/>
      </a:defRPr>
    </a:lvl6pPr>
    <a:lvl7pPr marL="2743200" algn="l" defTabSz="914400" rtl="0" eaLnBrk="1" latinLnBrk="0" hangingPunct="1">
      <a:defRPr kern="1200">
        <a:solidFill>
          <a:schemeClr val="tx1"/>
        </a:solidFill>
        <a:latin typeface="Twinkl" pitchFamily="2" charset="0"/>
        <a:ea typeface="+mn-ea"/>
        <a:cs typeface="+mn-cs"/>
      </a:defRPr>
    </a:lvl7pPr>
    <a:lvl8pPr marL="3200400" algn="l" defTabSz="914400" rtl="0" eaLnBrk="1" latinLnBrk="0" hangingPunct="1">
      <a:defRPr kern="1200">
        <a:solidFill>
          <a:schemeClr val="tx1"/>
        </a:solidFill>
        <a:latin typeface="Twinkl" pitchFamily="2" charset="0"/>
        <a:ea typeface="+mn-ea"/>
        <a:cs typeface="+mn-cs"/>
      </a:defRPr>
    </a:lvl8pPr>
    <a:lvl9pPr marL="3657600" algn="l" defTabSz="914400" rtl="0" eaLnBrk="1" latinLnBrk="0" hangingPunct="1">
      <a:defRPr kern="1200">
        <a:solidFill>
          <a:schemeClr val="tx1"/>
        </a:solidFill>
        <a:latin typeface="Twinkl" pitchFamily="2"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pos="340">
          <p15:clr>
            <a:srgbClr val="A4A3A4"/>
          </p15:clr>
        </p15:guide>
        <p15:guide id="4" orient="horz" pos="3974">
          <p15:clr>
            <a:srgbClr val="A4A3A4"/>
          </p15:clr>
        </p15:guide>
        <p15:guide id="5" pos="5420">
          <p15:clr>
            <a:srgbClr val="A4A3A4"/>
          </p15:clr>
        </p15:guide>
        <p15:guide id="6" orient="horz" pos="346">
          <p15:clr>
            <a:srgbClr val="A4A3A4"/>
          </p15:clr>
        </p15:guide>
        <p15:guide id="7" pos="476">
          <p15:clr>
            <a:srgbClr val="A4A3A4"/>
          </p15:clr>
        </p15:guide>
        <p15:guide id="8" orient="horz" pos="482">
          <p15:clr>
            <a:srgbClr val="A4A3A4"/>
          </p15:clr>
        </p15:guide>
        <p15:guide id="9" orient="horz" pos="3838">
          <p15:clr>
            <a:srgbClr val="A4A3A4"/>
          </p15:clr>
        </p15:guide>
        <p15:guide id="10" pos="5284">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007E"/>
    <a:srgbClr val="FFE001"/>
    <a:srgbClr val="DE1E5A"/>
    <a:srgbClr val="18A0DB"/>
    <a:srgbClr val="BC0105"/>
    <a:srgbClr val="4DB1E3"/>
    <a:srgbClr val="80C1EB"/>
    <a:srgbClr val="ACDDF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2" d="100"/>
          <a:sy n="72" d="100"/>
        </p:scale>
        <p:origin x="1308" y="78"/>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handoutMaster" Target="handoutMasters/handoutMaster1.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BFC2E88D-26D5-46A1-A925-90C318BD686C}" type="datetimeFigureOut">
              <a:rPr lang="en-GB"/>
              <a:pPr>
                <a:defRPr/>
              </a:pPr>
              <a:t>20/10/2021</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804A1CA8-A3A8-4138-BCF3-BE01C3FA860D}" type="slidenum">
              <a:rPr lang="en-GB"/>
              <a:pPr>
                <a:defRPr/>
              </a:pPr>
              <a:t>‹#›</a:t>
            </a:fld>
            <a:endParaRPr lang="en-GB"/>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6956A307-13B5-4916-888C-06F9A1BEC912}" type="datetimeFigureOut">
              <a:rPr lang="en-GB"/>
              <a:pPr>
                <a:defRPr/>
              </a:pPr>
              <a:t>20/10/2021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0AA0C87F-46F3-42AA-95A2-15B10BA3BA4A}" type="slidenum">
              <a:rPr lang="en-GB"/>
              <a:pPr>
                <a:defRPr/>
              </a:pPr>
              <a:t>‹#›</a:t>
            </a:fld>
            <a:endParaRPr lang="en-GB"/>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hyperlink" Target="https://www.twinkl.co.uk/resources/religion/hinduism-religion/hinduism-religion-literacy" TargetMode="External"/><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s://www.twinkl.co.uk/resources/religion/hinduism-religion/hinduism-religion-literacy" TargetMode="External"/><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hlinkClick r:id="rId3"/>
            <a:extLst>
              <a:ext uri="{FF2B5EF4-FFF2-40B4-BE49-F238E27FC236}">
                <a16:creationId xmlns:a16="http://schemas.microsoft.com/office/drawing/2014/main" id="{8EEF8ED7-32F3-4A52-9F08-FAC35F1091AD}"/>
              </a:ext>
            </a:extLst>
          </p:cNvPr>
          <p:cNvSpPr/>
          <p:nvPr userDrawn="1"/>
        </p:nvSpPr>
        <p:spPr>
          <a:xfrm>
            <a:off x="8115300" y="5918200"/>
            <a:ext cx="1028700" cy="939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hlinkClick r:id="rId3"/>
            <a:extLst>
              <a:ext uri="{FF2B5EF4-FFF2-40B4-BE49-F238E27FC236}">
                <a16:creationId xmlns:a16="http://schemas.microsoft.com/office/drawing/2014/main" id="{496443A1-DA21-4EBA-B347-5CDF34344A05}"/>
              </a:ext>
            </a:extLst>
          </p:cNvPr>
          <p:cNvSpPr/>
          <p:nvPr userDrawn="1"/>
        </p:nvSpPr>
        <p:spPr>
          <a:xfrm>
            <a:off x="63500" y="5905500"/>
            <a:ext cx="1257300" cy="939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56563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Rounded Rectangle 2"/>
          <p:cNvSpPr/>
          <p:nvPr userDrawn="1"/>
        </p:nvSpPr>
        <p:spPr bwMode="auto">
          <a:xfrm>
            <a:off x="457200" y="438150"/>
            <a:ext cx="8220075" cy="5957888"/>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8" name="Title 5"/>
          <p:cNvSpPr>
            <a:spLocks noGrp="1"/>
          </p:cNvSpPr>
          <p:nvPr>
            <p:ph type="title"/>
          </p:nvPr>
        </p:nvSpPr>
        <p:spPr>
          <a:xfrm>
            <a:off x="457198" y="5208116"/>
            <a:ext cx="8220075" cy="994306"/>
          </a:xfrm>
        </p:spPr>
        <p:txBody>
          <a:bodyPr>
            <a:noAutofit/>
          </a:bodyPr>
          <a:lstStyle>
            <a:lvl1pPr>
              <a:defRPr sz="1800" b="0">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1619960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3" name="Rounded Rectangle 2"/>
          <p:cNvSpPr/>
          <p:nvPr userDrawn="1"/>
        </p:nvSpPr>
        <p:spPr bwMode="auto">
          <a:xfrm>
            <a:off x="503238" y="2930525"/>
            <a:ext cx="8137525" cy="341471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4" name="Rounded Rectangle 3"/>
          <p:cNvSpPr/>
          <p:nvPr userDrawn="1"/>
        </p:nvSpPr>
        <p:spPr bwMode="auto">
          <a:xfrm>
            <a:off x="503238" y="512763"/>
            <a:ext cx="8137525" cy="2192337"/>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dirty="0"/>
              <a:t> </a:t>
            </a:r>
          </a:p>
        </p:txBody>
      </p:sp>
      <p:sp>
        <p:nvSpPr>
          <p:cNvPr id="5" name="Title 1"/>
          <p:cNvSpPr txBox="1">
            <a:spLocks/>
          </p:cNvSpPr>
          <p:nvPr userDrawn="1"/>
        </p:nvSpPr>
        <p:spPr>
          <a:xfrm>
            <a:off x="628650" y="3071813"/>
            <a:ext cx="7886700" cy="539750"/>
          </a:xfrm>
          <a:prstGeom prst="rect">
            <a:avLst/>
          </a:prstGeom>
        </p:spPr>
        <p:txBody>
          <a:bodyPr lIns="0" tIns="0" rIns="0" bIns="0" anchor="ctr" anchorCtr="1"/>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pPr fontAlgn="auto">
              <a:spcAft>
                <a:spcPts val="0"/>
              </a:spcAft>
              <a:defRPr/>
            </a:pPr>
            <a:r>
              <a:rPr lang="en-US" sz="3600" dirty="0">
                <a:latin typeface="Twinkl" pitchFamily="50" charset="0"/>
              </a:rPr>
              <a:t>Success Criteria</a:t>
            </a:r>
          </a:p>
        </p:txBody>
      </p:sp>
      <p:sp>
        <p:nvSpPr>
          <p:cNvPr id="6" name="Title 1"/>
          <p:cNvSpPr txBox="1">
            <a:spLocks/>
          </p:cNvSpPr>
          <p:nvPr userDrawn="1"/>
        </p:nvSpPr>
        <p:spPr>
          <a:xfrm>
            <a:off x="628650" y="735013"/>
            <a:ext cx="7886700" cy="539750"/>
          </a:xfrm>
          <a:prstGeom prst="rect">
            <a:avLst/>
          </a:prstGeom>
        </p:spPr>
        <p:txBody>
          <a:bodyPr lIns="0" tIns="0" rIns="0" bIns="0" anchor="ctr" anchorCtr="1"/>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pPr fontAlgn="auto">
              <a:spcAft>
                <a:spcPts val="0"/>
              </a:spcAft>
              <a:defRPr/>
            </a:pPr>
            <a:r>
              <a:rPr lang="en-US" sz="3600" dirty="0">
                <a:latin typeface="Twinkl" pitchFamily="50" charset="0"/>
              </a:rPr>
              <a:t>Aim</a:t>
            </a:r>
          </a:p>
        </p:txBody>
      </p:sp>
      <p:sp>
        <p:nvSpPr>
          <p:cNvPr id="7" name="Content Placeholder 15"/>
          <p:cNvSpPr txBox="1">
            <a:spLocks/>
          </p:cNvSpPr>
          <p:nvPr userDrawn="1"/>
        </p:nvSpPr>
        <p:spPr>
          <a:xfrm>
            <a:off x="628650" y="3467100"/>
            <a:ext cx="7886700" cy="1409700"/>
          </a:xfrm>
          <a:prstGeom prst="rect">
            <a:avLst/>
          </a:prstGeom>
          <a:noFill/>
          <a:ln w="25400">
            <a:noFill/>
          </a:ln>
        </p:spPr>
        <p:txBody>
          <a:bodyPr lIns="180000" tIns="252000" rIns="252000" bIns="18000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auto">
              <a:spcAft>
                <a:spcPts val="0"/>
              </a:spcAft>
              <a:defRPr/>
            </a:pPr>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pPr fontAlgn="auto">
              <a:spcAft>
                <a:spcPts val="0"/>
              </a:spcAft>
              <a:defRPr/>
            </a:pPr>
            <a:r>
              <a:rPr lang="en-GB" dirty="0">
                <a:latin typeface="Twinkl" pitchFamily="50" charset="0"/>
              </a:rPr>
              <a:t>Statement 2</a:t>
            </a:r>
          </a:p>
          <a:p>
            <a:pPr lvl="1" fontAlgn="auto">
              <a:spcAft>
                <a:spcPts val="0"/>
              </a:spcAft>
              <a:defRPr/>
            </a:pPr>
            <a:r>
              <a:rPr lang="en-GB" dirty="0">
                <a:latin typeface="Twinkl" pitchFamily="50" charset="0"/>
              </a:rPr>
              <a:t>Sub statement</a:t>
            </a:r>
          </a:p>
        </p:txBody>
      </p:sp>
      <p:sp>
        <p:nvSpPr>
          <p:cNvPr id="11" name="Content Placeholder 15"/>
          <p:cNvSpPr>
            <a:spLocks noGrp="1"/>
          </p:cNvSpPr>
          <p:nvPr>
            <p:ph idx="1"/>
          </p:nvPr>
        </p:nvSpPr>
        <p:spPr>
          <a:xfrm>
            <a:off x="628650" y="1127760"/>
            <a:ext cx="7886700" cy="1409700"/>
          </a:xfrm>
        </p:spPr>
        <p:txBody>
          <a:bodyPr>
            <a:normAutofit fontScale="92500" lnSpcReduction="10000"/>
          </a:bodyPr>
          <a:lstStyle>
            <a:lvl1pPr>
              <a:defRPr>
                <a:latin typeface="Twinkl" pitchFamily="50" charset="0"/>
              </a:defRPr>
            </a:lvl1pPr>
            <a:lvl2pPr>
              <a:defRPr/>
            </a:lvl2pPr>
          </a:lstStyle>
          <a:p>
            <a:pPr lvl="0"/>
            <a:r>
              <a:rPr lang="en-US"/>
              <a:t>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877157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0">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hlinkClick r:id="rId3"/>
            <a:extLst>
              <a:ext uri="{FF2B5EF4-FFF2-40B4-BE49-F238E27FC236}">
                <a16:creationId xmlns:a16="http://schemas.microsoft.com/office/drawing/2014/main" id="{3EF51E3E-9CDB-4C2C-BB18-CE5304A4FAB8}"/>
              </a:ext>
            </a:extLst>
          </p:cNvPr>
          <p:cNvSpPr/>
          <p:nvPr userDrawn="1"/>
        </p:nvSpPr>
        <p:spPr>
          <a:xfrm>
            <a:off x="8115300" y="5918200"/>
            <a:ext cx="1028700" cy="939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hlinkClick r:id="rId3"/>
            <a:extLst>
              <a:ext uri="{FF2B5EF4-FFF2-40B4-BE49-F238E27FC236}">
                <a16:creationId xmlns:a16="http://schemas.microsoft.com/office/drawing/2014/main" id="{8AF29EF9-CFB1-4F87-95FD-084579AEA2E6}"/>
              </a:ext>
            </a:extLst>
          </p:cNvPr>
          <p:cNvSpPr/>
          <p:nvPr userDrawn="1"/>
        </p:nvSpPr>
        <p:spPr>
          <a:xfrm>
            <a:off x="63500" y="5905500"/>
            <a:ext cx="1257300" cy="939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7182449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6">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90538" y="695325"/>
            <a:ext cx="8162925" cy="1150938"/>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90538" y="1957388"/>
            <a:ext cx="8162925" cy="4387850"/>
          </a:xfrm>
          <a:prstGeom prst="roundRect">
            <a:avLst>
              <a:gd name="adj" fmla="val 2583"/>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Lst>
  <p:txStyles>
    <p:titleStyle>
      <a:lvl1pPr algn="l" rtl="0" fontAlgn="base">
        <a:lnSpc>
          <a:spcPct val="90000"/>
        </a:lnSpc>
        <a:spcBef>
          <a:spcPct val="0"/>
        </a:spcBef>
        <a:spcAft>
          <a:spcPct val="0"/>
        </a:spcAft>
        <a:defRPr sz="4000" b="1" kern="1200">
          <a:solidFill>
            <a:srgbClr val="1C1C1C"/>
          </a:solidFill>
          <a:latin typeface="Twinkl" pitchFamily="50" charset="0"/>
          <a:ea typeface="+mj-ea"/>
          <a:cs typeface="+mj-cs"/>
        </a:defRPr>
      </a:lvl1pPr>
      <a:lvl2pPr algn="l" rtl="0" fontAlgn="base">
        <a:lnSpc>
          <a:spcPct val="90000"/>
        </a:lnSpc>
        <a:spcBef>
          <a:spcPct val="0"/>
        </a:spcBef>
        <a:spcAft>
          <a:spcPct val="0"/>
        </a:spcAft>
        <a:defRPr sz="4000" b="1">
          <a:solidFill>
            <a:srgbClr val="1C1C1C"/>
          </a:solidFill>
          <a:latin typeface="Twinkl" pitchFamily="2" charset="0"/>
        </a:defRPr>
      </a:lvl2pPr>
      <a:lvl3pPr algn="l" rtl="0" fontAlgn="base">
        <a:lnSpc>
          <a:spcPct val="90000"/>
        </a:lnSpc>
        <a:spcBef>
          <a:spcPct val="0"/>
        </a:spcBef>
        <a:spcAft>
          <a:spcPct val="0"/>
        </a:spcAft>
        <a:defRPr sz="4000" b="1">
          <a:solidFill>
            <a:srgbClr val="1C1C1C"/>
          </a:solidFill>
          <a:latin typeface="Twinkl" pitchFamily="2" charset="0"/>
        </a:defRPr>
      </a:lvl3pPr>
      <a:lvl4pPr algn="l" rtl="0" fontAlgn="base">
        <a:lnSpc>
          <a:spcPct val="90000"/>
        </a:lnSpc>
        <a:spcBef>
          <a:spcPct val="0"/>
        </a:spcBef>
        <a:spcAft>
          <a:spcPct val="0"/>
        </a:spcAft>
        <a:defRPr sz="4000" b="1">
          <a:solidFill>
            <a:srgbClr val="1C1C1C"/>
          </a:solidFill>
          <a:latin typeface="Twinkl" pitchFamily="2" charset="0"/>
        </a:defRPr>
      </a:lvl4pPr>
      <a:lvl5pPr algn="l" rtl="0" fontAlgn="base">
        <a:lnSpc>
          <a:spcPct val="90000"/>
        </a:lnSpc>
        <a:spcBef>
          <a:spcPct val="0"/>
        </a:spcBef>
        <a:spcAft>
          <a:spcPct val="0"/>
        </a:spcAft>
        <a:defRPr sz="4000" b="1">
          <a:solidFill>
            <a:srgbClr val="1C1C1C"/>
          </a:solidFill>
          <a:latin typeface="Twinkl" pitchFamily="2" charset="0"/>
        </a:defRPr>
      </a:lvl5pPr>
      <a:lvl6pPr marL="457200" algn="l" rtl="0" fontAlgn="base">
        <a:lnSpc>
          <a:spcPct val="90000"/>
        </a:lnSpc>
        <a:spcBef>
          <a:spcPct val="0"/>
        </a:spcBef>
        <a:spcAft>
          <a:spcPct val="0"/>
        </a:spcAft>
        <a:defRPr sz="4000" b="1">
          <a:solidFill>
            <a:srgbClr val="1C1C1C"/>
          </a:solidFill>
          <a:latin typeface="Twinkl" pitchFamily="2" charset="0"/>
        </a:defRPr>
      </a:lvl6pPr>
      <a:lvl7pPr marL="914400" algn="l" rtl="0" fontAlgn="base">
        <a:lnSpc>
          <a:spcPct val="90000"/>
        </a:lnSpc>
        <a:spcBef>
          <a:spcPct val="0"/>
        </a:spcBef>
        <a:spcAft>
          <a:spcPct val="0"/>
        </a:spcAft>
        <a:defRPr sz="4000" b="1">
          <a:solidFill>
            <a:srgbClr val="1C1C1C"/>
          </a:solidFill>
          <a:latin typeface="Twinkl" pitchFamily="2" charset="0"/>
        </a:defRPr>
      </a:lvl7pPr>
      <a:lvl8pPr marL="1371600" algn="l" rtl="0" fontAlgn="base">
        <a:lnSpc>
          <a:spcPct val="90000"/>
        </a:lnSpc>
        <a:spcBef>
          <a:spcPct val="0"/>
        </a:spcBef>
        <a:spcAft>
          <a:spcPct val="0"/>
        </a:spcAft>
        <a:defRPr sz="4000" b="1">
          <a:solidFill>
            <a:srgbClr val="1C1C1C"/>
          </a:solidFill>
          <a:latin typeface="Twinkl" pitchFamily="2" charset="0"/>
        </a:defRPr>
      </a:lvl8pPr>
      <a:lvl9pPr marL="1828800" algn="l" rtl="0" fontAlgn="base">
        <a:lnSpc>
          <a:spcPct val="90000"/>
        </a:lnSpc>
        <a:spcBef>
          <a:spcPct val="0"/>
        </a:spcBef>
        <a:spcAft>
          <a:spcPct val="0"/>
        </a:spcAft>
        <a:defRPr sz="4000" b="1">
          <a:solidFill>
            <a:srgbClr val="1C1C1C"/>
          </a:solidFill>
          <a:latin typeface="Twinkl" pitchFamily="2" charset="0"/>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kern="1200">
          <a:solidFill>
            <a:srgbClr val="1C1C1C"/>
          </a:solidFill>
          <a:latin typeface="Twinkl" pitchFamily="50" charset="0"/>
          <a:ea typeface="Sassoon Infant Rg" panose="02000503030000020003" pitchFamily="50" charset="0"/>
          <a:cs typeface="Sassoon Infant Rg" panose="02000503030000020003" pitchFamily="50" charset="0"/>
        </a:defRPr>
      </a:lvl1pPr>
      <a:lvl2pPr marL="685800" indent="-228600" algn="l" rtl="0" fontAlgn="base">
        <a:lnSpc>
          <a:spcPct val="90000"/>
        </a:lnSpc>
        <a:spcBef>
          <a:spcPts val="500"/>
        </a:spcBef>
        <a:spcAft>
          <a:spcPct val="0"/>
        </a:spcAft>
        <a:buFont typeface="Arial" panose="020B0604020202020204" pitchFamily="34" charset="0"/>
        <a:buChar char="•"/>
        <a:defRPr sz="1600" kern="1200">
          <a:solidFill>
            <a:srgbClr val="1C1C1C"/>
          </a:solidFill>
          <a:latin typeface="Twinkl" pitchFamily="50" charset="0"/>
          <a:ea typeface="Sassoon Infant Rg" panose="02000503030000020003" pitchFamily="50" charset="0"/>
          <a:cs typeface="Sassoon Infant Rg" panose="02000503030000020003" pitchFamily="50" charset="0"/>
        </a:defRPr>
      </a:lvl2pPr>
      <a:lvl3pPr marL="1143000" indent="-228600" algn="l" rtl="0" fontAlgn="base">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3pPr>
      <a:lvl4pPr marL="1600200" indent="-228600" algn="l" rtl="0" fontAlgn="base">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4pPr>
      <a:lvl5pPr marL="2057400" indent="-228600" algn="l" rtl="0" fontAlgn="base">
        <a:lnSpc>
          <a:spcPct val="90000"/>
        </a:lnSpc>
        <a:spcBef>
          <a:spcPts val="500"/>
        </a:spcBef>
        <a:spcAft>
          <a:spcPct val="0"/>
        </a:spcAft>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Sassoon Infant Rg" panose="02000503030000020003" pitchFamily="50"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20"/>
          <p:cNvSpPr>
            <a:spLocks noGrp="1"/>
          </p:cNvSpPr>
          <p:nvPr>
            <p:ph type="title"/>
          </p:nvPr>
        </p:nvSpPr>
        <p:spPr>
          <a:xfrm>
            <a:off x="457200" y="4836617"/>
            <a:ext cx="8220075" cy="1477258"/>
          </a:xfrm>
        </p:spPr>
        <p:txBody>
          <a:bodyPr/>
          <a:lstStyle/>
          <a:p>
            <a:pPr>
              <a:lnSpc>
                <a:spcPct val="114000"/>
              </a:lnSpc>
            </a:pPr>
            <a:r>
              <a:rPr lang="en-GB" altLang="en-US" dirty="0"/>
              <a:t>Once upon a time, there was a great warrior called Prince Rama. He had a beautiful wife named Sita. </a:t>
            </a:r>
          </a:p>
        </p:txBody>
      </p:sp>
      <p:pic>
        <p:nvPicPr>
          <p:cNvPr id="3" name="Picture 2">
            <a:extLst>
              <a:ext uri="{FF2B5EF4-FFF2-40B4-BE49-F238E27FC236}">
                <a16:creationId xmlns:a16="http://schemas.microsoft.com/office/drawing/2014/main" id="{DB05A436-8E01-4D25-92B0-315FA808A1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3834" y="752082"/>
            <a:ext cx="5776332" cy="4084534"/>
          </a:xfrm>
          <a:prstGeom prst="roundRect">
            <a:avLst>
              <a:gd name="adj" fmla="val 6340"/>
            </a:avLst>
          </a:prstGeom>
          <a:ln w="38100">
            <a:solidFill>
              <a:srgbClr val="E6007E"/>
            </a:solid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0">
            <a:extLst>
              <a:ext uri="{FF2B5EF4-FFF2-40B4-BE49-F238E27FC236}">
                <a16:creationId xmlns:a16="http://schemas.microsoft.com/office/drawing/2014/main" id="{4B352053-5ACD-4267-B330-6F08C6D88442}"/>
              </a:ext>
            </a:extLst>
          </p:cNvPr>
          <p:cNvSpPr txBox="1">
            <a:spLocks/>
          </p:cNvSpPr>
          <p:nvPr/>
        </p:nvSpPr>
        <p:spPr bwMode="auto">
          <a:xfrm>
            <a:off x="457200" y="4783875"/>
            <a:ext cx="8220075" cy="1530000"/>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lvl1pPr algn="l" rtl="0" fontAlgn="base">
              <a:lnSpc>
                <a:spcPct val="90000"/>
              </a:lnSpc>
              <a:spcBef>
                <a:spcPct val="0"/>
              </a:spcBef>
              <a:spcAft>
                <a:spcPct val="0"/>
              </a:spcAft>
              <a:defRPr sz="1800" b="0" kern="1200">
                <a:solidFill>
                  <a:srgbClr val="1C1C1C"/>
                </a:solidFill>
                <a:latin typeface="Twinkl" pitchFamily="2" charset="0"/>
                <a:ea typeface="+mj-ea"/>
                <a:cs typeface="+mj-cs"/>
              </a:defRPr>
            </a:lvl1pPr>
            <a:lvl2pPr algn="l" rtl="0" fontAlgn="base">
              <a:lnSpc>
                <a:spcPct val="90000"/>
              </a:lnSpc>
              <a:spcBef>
                <a:spcPct val="0"/>
              </a:spcBef>
              <a:spcAft>
                <a:spcPct val="0"/>
              </a:spcAft>
              <a:defRPr sz="4000" b="1">
                <a:solidFill>
                  <a:srgbClr val="1C1C1C"/>
                </a:solidFill>
                <a:latin typeface="Twinkl" pitchFamily="2" charset="0"/>
              </a:defRPr>
            </a:lvl2pPr>
            <a:lvl3pPr algn="l" rtl="0" fontAlgn="base">
              <a:lnSpc>
                <a:spcPct val="90000"/>
              </a:lnSpc>
              <a:spcBef>
                <a:spcPct val="0"/>
              </a:spcBef>
              <a:spcAft>
                <a:spcPct val="0"/>
              </a:spcAft>
              <a:defRPr sz="4000" b="1">
                <a:solidFill>
                  <a:srgbClr val="1C1C1C"/>
                </a:solidFill>
                <a:latin typeface="Twinkl" pitchFamily="2" charset="0"/>
              </a:defRPr>
            </a:lvl3pPr>
            <a:lvl4pPr algn="l" rtl="0" fontAlgn="base">
              <a:lnSpc>
                <a:spcPct val="90000"/>
              </a:lnSpc>
              <a:spcBef>
                <a:spcPct val="0"/>
              </a:spcBef>
              <a:spcAft>
                <a:spcPct val="0"/>
              </a:spcAft>
              <a:defRPr sz="4000" b="1">
                <a:solidFill>
                  <a:srgbClr val="1C1C1C"/>
                </a:solidFill>
                <a:latin typeface="Twinkl" pitchFamily="2" charset="0"/>
              </a:defRPr>
            </a:lvl4pPr>
            <a:lvl5pPr algn="l" rtl="0" fontAlgn="base">
              <a:lnSpc>
                <a:spcPct val="90000"/>
              </a:lnSpc>
              <a:spcBef>
                <a:spcPct val="0"/>
              </a:spcBef>
              <a:spcAft>
                <a:spcPct val="0"/>
              </a:spcAft>
              <a:defRPr sz="4000" b="1">
                <a:solidFill>
                  <a:srgbClr val="1C1C1C"/>
                </a:solidFill>
                <a:latin typeface="Twinkl" pitchFamily="2" charset="0"/>
              </a:defRPr>
            </a:lvl5pPr>
            <a:lvl6pPr marL="457200" algn="l" rtl="0" fontAlgn="base">
              <a:lnSpc>
                <a:spcPct val="90000"/>
              </a:lnSpc>
              <a:spcBef>
                <a:spcPct val="0"/>
              </a:spcBef>
              <a:spcAft>
                <a:spcPct val="0"/>
              </a:spcAft>
              <a:defRPr sz="4000" b="1">
                <a:solidFill>
                  <a:srgbClr val="1C1C1C"/>
                </a:solidFill>
                <a:latin typeface="Twinkl" pitchFamily="2" charset="0"/>
              </a:defRPr>
            </a:lvl6pPr>
            <a:lvl7pPr marL="914400" algn="l" rtl="0" fontAlgn="base">
              <a:lnSpc>
                <a:spcPct val="90000"/>
              </a:lnSpc>
              <a:spcBef>
                <a:spcPct val="0"/>
              </a:spcBef>
              <a:spcAft>
                <a:spcPct val="0"/>
              </a:spcAft>
              <a:defRPr sz="4000" b="1">
                <a:solidFill>
                  <a:srgbClr val="1C1C1C"/>
                </a:solidFill>
                <a:latin typeface="Twinkl" pitchFamily="2" charset="0"/>
              </a:defRPr>
            </a:lvl7pPr>
            <a:lvl8pPr marL="1371600" algn="l" rtl="0" fontAlgn="base">
              <a:lnSpc>
                <a:spcPct val="90000"/>
              </a:lnSpc>
              <a:spcBef>
                <a:spcPct val="0"/>
              </a:spcBef>
              <a:spcAft>
                <a:spcPct val="0"/>
              </a:spcAft>
              <a:defRPr sz="4000" b="1">
                <a:solidFill>
                  <a:srgbClr val="1C1C1C"/>
                </a:solidFill>
                <a:latin typeface="Twinkl" pitchFamily="2" charset="0"/>
              </a:defRPr>
            </a:lvl8pPr>
            <a:lvl9pPr marL="1828800" algn="l" rtl="0" fontAlgn="base">
              <a:lnSpc>
                <a:spcPct val="90000"/>
              </a:lnSpc>
              <a:spcBef>
                <a:spcPct val="0"/>
              </a:spcBef>
              <a:spcAft>
                <a:spcPct val="0"/>
              </a:spcAft>
              <a:defRPr sz="4000" b="1">
                <a:solidFill>
                  <a:srgbClr val="1C1C1C"/>
                </a:solidFill>
                <a:latin typeface="Twinkl" pitchFamily="2" charset="0"/>
              </a:defRPr>
            </a:lvl9pPr>
          </a:lstStyle>
          <a:p>
            <a:pPr eaLnBrk="1" hangingPunct="1">
              <a:lnSpc>
                <a:spcPct val="114000"/>
              </a:lnSpc>
            </a:pPr>
            <a:r>
              <a:rPr lang="en-GB" altLang="en-US" dirty="0"/>
              <a:t>One day, Rama and Sita were banished from their home by the King. They went to live in the forest with Rama's brother, Lakshmana.</a:t>
            </a:r>
          </a:p>
        </p:txBody>
      </p:sp>
      <p:pic>
        <p:nvPicPr>
          <p:cNvPr id="6" name="Picture 5">
            <a:extLst>
              <a:ext uri="{FF2B5EF4-FFF2-40B4-BE49-F238E27FC236}">
                <a16:creationId xmlns:a16="http://schemas.microsoft.com/office/drawing/2014/main" id="{BEF30E94-1470-4233-86AC-242601E6CA6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683833" y="699340"/>
            <a:ext cx="5776333" cy="4084534"/>
          </a:xfrm>
          <a:prstGeom prst="roundRect">
            <a:avLst>
              <a:gd name="adj" fmla="val 6340"/>
            </a:avLst>
          </a:prstGeom>
          <a:ln w="38100">
            <a:solidFill>
              <a:srgbClr val="E6007E"/>
            </a:solid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a:extLst>
              <a:ext uri="{FF2B5EF4-FFF2-40B4-BE49-F238E27FC236}">
                <a16:creationId xmlns:a16="http://schemas.microsoft.com/office/drawing/2014/main" id="{514831B2-E0D7-4A93-9B6E-44520CAA11B5}"/>
              </a:ext>
            </a:extLst>
          </p:cNvPr>
          <p:cNvSpPr txBox="1">
            <a:spLocks/>
          </p:cNvSpPr>
          <p:nvPr/>
        </p:nvSpPr>
        <p:spPr bwMode="auto">
          <a:xfrm>
            <a:off x="457200" y="4799909"/>
            <a:ext cx="8220075" cy="1513965"/>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lvl1pPr algn="l" rtl="0" fontAlgn="base">
              <a:lnSpc>
                <a:spcPct val="90000"/>
              </a:lnSpc>
              <a:spcBef>
                <a:spcPct val="0"/>
              </a:spcBef>
              <a:spcAft>
                <a:spcPct val="0"/>
              </a:spcAft>
              <a:defRPr sz="1800" b="0" kern="1200">
                <a:solidFill>
                  <a:srgbClr val="1C1C1C"/>
                </a:solidFill>
                <a:latin typeface="Twinkl" pitchFamily="2" charset="0"/>
                <a:ea typeface="+mj-ea"/>
                <a:cs typeface="+mj-cs"/>
              </a:defRPr>
            </a:lvl1pPr>
            <a:lvl2pPr algn="l" rtl="0" fontAlgn="base">
              <a:lnSpc>
                <a:spcPct val="90000"/>
              </a:lnSpc>
              <a:spcBef>
                <a:spcPct val="0"/>
              </a:spcBef>
              <a:spcAft>
                <a:spcPct val="0"/>
              </a:spcAft>
              <a:defRPr sz="4000" b="1">
                <a:solidFill>
                  <a:srgbClr val="1C1C1C"/>
                </a:solidFill>
                <a:latin typeface="Twinkl" pitchFamily="2" charset="0"/>
              </a:defRPr>
            </a:lvl2pPr>
            <a:lvl3pPr algn="l" rtl="0" fontAlgn="base">
              <a:lnSpc>
                <a:spcPct val="90000"/>
              </a:lnSpc>
              <a:spcBef>
                <a:spcPct val="0"/>
              </a:spcBef>
              <a:spcAft>
                <a:spcPct val="0"/>
              </a:spcAft>
              <a:defRPr sz="4000" b="1">
                <a:solidFill>
                  <a:srgbClr val="1C1C1C"/>
                </a:solidFill>
                <a:latin typeface="Twinkl" pitchFamily="2" charset="0"/>
              </a:defRPr>
            </a:lvl3pPr>
            <a:lvl4pPr algn="l" rtl="0" fontAlgn="base">
              <a:lnSpc>
                <a:spcPct val="90000"/>
              </a:lnSpc>
              <a:spcBef>
                <a:spcPct val="0"/>
              </a:spcBef>
              <a:spcAft>
                <a:spcPct val="0"/>
              </a:spcAft>
              <a:defRPr sz="4000" b="1">
                <a:solidFill>
                  <a:srgbClr val="1C1C1C"/>
                </a:solidFill>
                <a:latin typeface="Twinkl" pitchFamily="2" charset="0"/>
              </a:defRPr>
            </a:lvl4pPr>
            <a:lvl5pPr algn="l" rtl="0" fontAlgn="base">
              <a:lnSpc>
                <a:spcPct val="90000"/>
              </a:lnSpc>
              <a:spcBef>
                <a:spcPct val="0"/>
              </a:spcBef>
              <a:spcAft>
                <a:spcPct val="0"/>
              </a:spcAft>
              <a:defRPr sz="4000" b="1">
                <a:solidFill>
                  <a:srgbClr val="1C1C1C"/>
                </a:solidFill>
                <a:latin typeface="Twinkl" pitchFamily="2" charset="0"/>
              </a:defRPr>
            </a:lvl5pPr>
            <a:lvl6pPr marL="457200" algn="l" rtl="0" fontAlgn="base">
              <a:lnSpc>
                <a:spcPct val="90000"/>
              </a:lnSpc>
              <a:spcBef>
                <a:spcPct val="0"/>
              </a:spcBef>
              <a:spcAft>
                <a:spcPct val="0"/>
              </a:spcAft>
              <a:defRPr sz="4000" b="1">
                <a:solidFill>
                  <a:srgbClr val="1C1C1C"/>
                </a:solidFill>
                <a:latin typeface="Twinkl" pitchFamily="2" charset="0"/>
              </a:defRPr>
            </a:lvl6pPr>
            <a:lvl7pPr marL="914400" algn="l" rtl="0" fontAlgn="base">
              <a:lnSpc>
                <a:spcPct val="90000"/>
              </a:lnSpc>
              <a:spcBef>
                <a:spcPct val="0"/>
              </a:spcBef>
              <a:spcAft>
                <a:spcPct val="0"/>
              </a:spcAft>
              <a:defRPr sz="4000" b="1">
                <a:solidFill>
                  <a:srgbClr val="1C1C1C"/>
                </a:solidFill>
                <a:latin typeface="Twinkl" pitchFamily="2" charset="0"/>
              </a:defRPr>
            </a:lvl7pPr>
            <a:lvl8pPr marL="1371600" algn="l" rtl="0" fontAlgn="base">
              <a:lnSpc>
                <a:spcPct val="90000"/>
              </a:lnSpc>
              <a:spcBef>
                <a:spcPct val="0"/>
              </a:spcBef>
              <a:spcAft>
                <a:spcPct val="0"/>
              </a:spcAft>
              <a:defRPr sz="4000" b="1">
                <a:solidFill>
                  <a:srgbClr val="1C1C1C"/>
                </a:solidFill>
                <a:latin typeface="Twinkl" pitchFamily="2" charset="0"/>
              </a:defRPr>
            </a:lvl8pPr>
            <a:lvl9pPr marL="1828800" algn="l" rtl="0" fontAlgn="base">
              <a:lnSpc>
                <a:spcPct val="90000"/>
              </a:lnSpc>
              <a:spcBef>
                <a:spcPct val="0"/>
              </a:spcBef>
              <a:spcAft>
                <a:spcPct val="0"/>
              </a:spcAft>
              <a:defRPr sz="4000" b="1">
                <a:solidFill>
                  <a:srgbClr val="1C1C1C"/>
                </a:solidFill>
                <a:latin typeface="Twinkl" pitchFamily="2" charset="0"/>
              </a:defRPr>
            </a:lvl9pPr>
          </a:lstStyle>
          <a:p>
            <a:pPr eaLnBrk="1" hangingPunct="1">
              <a:lnSpc>
                <a:spcPct val="114000"/>
              </a:lnSpc>
            </a:pPr>
            <a:r>
              <a:rPr lang="en-GB" altLang="en-US" dirty="0"/>
              <a:t>A terrible demon king, named </a:t>
            </a:r>
            <a:r>
              <a:rPr lang="en-GB" altLang="en-US" dirty="0" err="1"/>
              <a:t>Ravana</a:t>
            </a:r>
            <a:r>
              <a:rPr lang="en-GB" altLang="en-US" dirty="0"/>
              <a:t>, lived nearby. He had ten heads and 20 arms and was feared throughout the land. </a:t>
            </a:r>
          </a:p>
        </p:txBody>
      </p:sp>
      <p:pic>
        <p:nvPicPr>
          <p:cNvPr id="4" name="Picture 3">
            <a:extLst>
              <a:ext uri="{FF2B5EF4-FFF2-40B4-BE49-F238E27FC236}">
                <a16:creationId xmlns:a16="http://schemas.microsoft.com/office/drawing/2014/main" id="{B0BAF452-6063-4044-BA7C-D4B0BE8A7C5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683834" y="699338"/>
            <a:ext cx="5799010" cy="4100571"/>
          </a:xfrm>
          <a:prstGeom prst="roundRect">
            <a:avLst>
              <a:gd name="adj" fmla="val 6340"/>
            </a:avLst>
          </a:prstGeom>
          <a:ln w="38100">
            <a:solidFill>
              <a:srgbClr val="E6007E"/>
            </a:solid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a:extLst>
              <a:ext uri="{FF2B5EF4-FFF2-40B4-BE49-F238E27FC236}">
                <a16:creationId xmlns:a16="http://schemas.microsoft.com/office/drawing/2014/main" id="{EAAB3481-0891-451C-92F0-59AC758DED40}"/>
              </a:ext>
            </a:extLst>
          </p:cNvPr>
          <p:cNvSpPr txBox="1">
            <a:spLocks/>
          </p:cNvSpPr>
          <p:nvPr/>
        </p:nvSpPr>
        <p:spPr bwMode="auto">
          <a:xfrm>
            <a:off x="461962" y="4861930"/>
            <a:ext cx="8220075" cy="1530001"/>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lvl1pPr algn="l" rtl="0" fontAlgn="base">
              <a:lnSpc>
                <a:spcPct val="90000"/>
              </a:lnSpc>
              <a:spcBef>
                <a:spcPct val="0"/>
              </a:spcBef>
              <a:spcAft>
                <a:spcPct val="0"/>
              </a:spcAft>
              <a:defRPr sz="1800" b="0" kern="1200">
                <a:solidFill>
                  <a:srgbClr val="1C1C1C"/>
                </a:solidFill>
                <a:latin typeface="Twinkl" pitchFamily="2" charset="0"/>
                <a:ea typeface="+mj-ea"/>
                <a:cs typeface="+mj-cs"/>
              </a:defRPr>
            </a:lvl1pPr>
            <a:lvl2pPr algn="l" rtl="0" fontAlgn="base">
              <a:lnSpc>
                <a:spcPct val="90000"/>
              </a:lnSpc>
              <a:spcBef>
                <a:spcPct val="0"/>
              </a:spcBef>
              <a:spcAft>
                <a:spcPct val="0"/>
              </a:spcAft>
              <a:defRPr sz="4000" b="1">
                <a:solidFill>
                  <a:srgbClr val="1C1C1C"/>
                </a:solidFill>
                <a:latin typeface="Twinkl" pitchFamily="2" charset="0"/>
              </a:defRPr>
            </a:lvl2pPr>
            <a:lvl3pPr algn="l" rtl="0" fontAlgn="base">
              <a:lnSpc>
                <a:spcPct val="90000"/>
              </a:lnSpc>
              <a:spcBef>
                <a:spcPct val="0"/>
              </a:spcBef>
              <a:spcAft>
                <a:spcPct val="0"/>
              </a:spcAft>
              <a:defRPr sz="4000" b="1">
                <a:solidFill>
                  <a:srgbClr val="1C1C1C"/>
                </a:solidFill>
                <a:latin typeface="Twinkl" pitchFamily="2" charset="0"/>
              </a:defRPr>
            </a:lvl3pPr>
            <a:lvl4pPr algn="l" rtl="0" fontAlgn="base">
              <a:lnSpc>
                <a:spcPct val="90000"/>
              </a:lnSpc>
              <a:spcBef>
                <a:spcPct val="0"/>
              </a:spcBef>
              <a:spcAft>
                <a:spcPct val="0"/>
              </a:spcAft>
              <a:defRPr sz="4000" b="1">
                <a:solidFill>
                  <a:srgbClr val="1C1C1C"/>
                </a:solidFill>
                <a:latin typeface="Twinkl" pitchFamily="2" charset="0"/>
              </a:defRPr>
            </a:lvl4pPr>
            <a:lvl5pPr algn="l" rtl="0" fontAlgn="base">
              <a:lnSpc>
                <a:spcPct val="90000"/>
              </a:lnSpc>
              <a:spcBef>
                <a:spcPct val="0"/>
              </a:spcBef>
              <a:spcAft>
                <a:spcPct val="0"/>
              </a:spcAft>
              <a:defRPr sz="4000" b="1">
                <a:solidFill>
                  <a:srgbClr val="1C1C1C"/>
                </a:solidFill>
                <a:latin typeface="Twinkl" pitchFamily="2" charset="0"/>
              </a:defRPr>
            </a:lvl5pPr>
            <a:lvl6pPr marL="457200" algn="l" rtl="0" fontAlgn="base">
              <a:lnSpc>
                <a:spcPct val="90000"/>
              </a:lnSpc>
              <a:spcBef>
                <a:spcPct val="0"/>
              </a:spcBef>
              <a:spcAft>
                <a:spcPct val="0"/>
              </a:spcAft>
              <a:defRPr sz="4000" b="1">
                <a:solidFill>
                  <a:srgbClr val="1C1C1C"/>
                </a:solidFill>
                <a:latin typeface="Twinkl" pitchFamily="2" charset="0"/>
              </a:defRPr>
            </a:lvl6pPr>
            <a:lvl7pPr marL="914400" algn="l" rtl="0" fontAlgn="base">
              <a:lnSpc>
                <a:spcPct val="90000"/>
              </a:lnSpc>
              <a:spcBef>
                <a:spcPct val="0"/>
              </a:spcBef>
              <a:spcAft>
                <a:spcPct val="0"/>
              </a:spcAft>
              <a:defRPr sz="4000" b="1">
                <a:solidFill>
                  <a:srgbClr val="1C1C1C"/>
                </a:solidFill>
                <a:latin typeface="Twinkl" pitchFamily="2" charset="0"/>
              </a:defRPr>
            </a:lvl7pPr>
            <a:lvl8pPr marL="1371600" algn="l" rtl="0" fontAlgn="base">
              <a:lnSpc>
                <a:spcPct val="90000"/>
              </a:lnSpc>
              <a:spcBef>
                <a:spcPct val="0"/>
              </a:spcBef>
              <a:spcAft>
                <a:spcPct val="0"/>
              </a:spcAft>
              <a:defRPr sz="4000" b="1">
                <a:solidFill>
                  <a:srgbClr val="1C1C1C"/>
                </a:solidFill>
                <a:latin typeface="Twinkl" pitchFamily="2" charset="0"/>
              </a:defRPr>
            </a:lvl8pPr>
            <a:lvl9pPr marL="1828800" algn="l" rtl="0" fontAlgn="base">
              <a:lnSpc>
                <a:spcPct val="90000"/>
              </a:lnSpc>
              <a:spcBef>
                <a:spcPct val="0"/>
              </a:spcBef>
              <a:spcAft>
                <a:spcPct val="0"/>
              </a:spcAft>
              <a:defRPr sz="4000" b="1">
                <a:solidFill>
                  <a:srgbClr val="1C1C1C"/>
                </a:solidFill>
                <a:latin typeface="Twinkl" pitchFamily="2" charset="0"/>
              </a:defRPr>
            </a:lvl9pPr>
          </a:lstStyle>
          <a:p>
            <a:pPr eaLnBrk="1" hangingPunct="1">
              <a:lnSpc>
                <a:spcPct val="114000"/>
              </a:lnSpc>
            </a:pPr>
            <a:r>
              <a:rPr lang="en-GB" altLang="en-US" dirty="0"/>
              <a:t>One day, </a:t>
            </a:r>
            <a:r>
              <a:rPr lang="en-GB" altLang="en-US" dirty="0" err="1"/>
              <a:t>Ravana</a:t>
            </a:r>
            <a:r>
              <a:rPr lang="en-GB" altLang="en-US" dirty="0"/>
              <a:t> kidnapped Sita and took her away in his flying chariot. Clever Sita left a trail of her jewellery for Rama to follow. </a:t>
            </a:r>
          </a:p>
        </p:txBody>
      </p:sp>
      <p:pic>
        <p:nvPicPr>
          <p:cNvPr id="4" name="Picture 3">
            <a:extLst>
              <a:ext uri="{FF2B5EF4-FFF2-40B4-BE49-F238E27FC236}">
                <a16:creationId xmlns:a16="http://schemas.microsoft.com/office/drawing/2014/main" id="{61D6E1C7-FC1E-49D4-8DA2-E48AED85CEE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683834" y="699339"/>
            <a:ext cx="5776332" cy="4084534"/>
          </a:xfrm>
          <a:prstGeom prst="roundRect">
            <a:avLst>
              <a:gd name="adj" fmla="val 6340"/>
            </a:avLst>
          </a:prstGeom>
          <a:ln w="38100">
            <a:solidFill>
              <a:srgbClr val="E6007E"/>
            </a:solid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a:extLst>
              <a:ext uri="{FF2B5EF4-FFF2-40B4-BE49-F238E27FC236}">
                <a16:creationId xmlns:a16="http://schemas.microsoft.com/office/drawing/2014/main" id="{EAAB3481-0891-451C-92F0-59AC758DED40}"/>
              </a:ext>
            </a:extLst>
          </p:cNvPr>
          <p:cNvSpPr txBox="1">
            <a:spLocks/>
          </p:cNvSpPr>
          <p:nvPr/>
        </p:nvSpPr>
        <p:spPr bwMode="auto">
          <a:xfrm>
            <a:off x="461962" y="4861930"/>
            <a:ext cx="8220075" cy="1530001"/>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lvl1pPr algn="l" rtl="0" fontAlgn="base">
              <a:lnSpc>
                <a:spcPct val="90000"/>
              </a:lnSpc>
              <a:spcBef>
                <a:spcPct val="0"/>
              </a:spcBef>
              <a:spcAft>
                <a:spcPct val="0"/>
              </a:spcAft>
              <a:defRPr sz="1800" b="0" kern="1200">
                <a:solidFill>
                  <a:srgbClr val="1C1C1C"/>
                </a:solidFill>
                <a:latin typeface="Twinkl" pitchFamily="2" charset="0"/>
                <a:ea typeface="+mj-ea"/>
                <a:cs typeface="+mj-cs"/>
              </a:defRPr>
            </a:lvl1pPr>
            <a:lvl2pPr algn="l" rtl="0" fontAlgn="base">
              <a:lnSpc>
                <a:spcPct val="90000"/>
              </a:lnSpc>
              <a:spcBef>
                <a:spcPct val="0"/>
              </a:spcBef>
              <a:spcAft>
                <a:spcPct val="0"/>
              </a:spcAft>
              <a:defRPr sz="4000" b="1">
                <a:solidFill>
                  <a:srgbClr val="1C1C1C"/>
                </a:solidFill>
                <a:latin typeface="Twinkl" pitchFamily="2" charset="0"/>
              </a:defRPr>
            </a:lvl2pPr>
            <a:lvl3pPr algn="l" rtl="0" fontAlgn="base">
              <a:lnSpc>
                <a:spcPct val="90000"/>
              </a:lnSpc>
              <a:spcBef>
                <a:spcPct val="0"/>
              </a:spcBef>
              <a:spcAft>
                <a:spcPct val="0"/>
              </a:spcAft>
              <a:defRPr sz="4000" b="1">
                <a:solidFill>
                  <a:srgbClr val="1C1C1C"/>
                </a:solidFill>
                <a:latin typeface="Twinkl" pitchFamily="2" charset="0"/>
              </a:defRPr>
            </a:lvl3pPr>
            <a:lvl4pPr algn="l" rtl="0" fontAlgn="base">
              <a:lnSpc>
                <a:spcPct val="90000"/>
              </a:lnSpc>
              <a:spcBef>
                <a:spcPct val="0"/>
              </a:spcBef>
              <a:spcAft>
                <a:spcPct val="0"/>
              </a:spcAft>
              <a:defRPr sz="4000" b="1">
                <a:solidFill>
                  <a:srgbClr val="1C1C1C"/>
                </a:solidFill>
                <a:latin typeface="Twinkl" pitchFamily="2" charset="0"/>
              </a:defRPr>
            </a:lvl4pPr>
            <a:lvl5pPr algn="l" rtl="0" fontAlgn="base">
              <a:lnSpc>
                <a:spcPct val="90000"/>
              </a:lnSpc>
              <a:spcBef>
                <a:spcPct val="0"/>
              </a:spcBef>
              <a:spcAft>
                <a:spcPct val="0"/>
              </a:spcAft>
              <a:defRPr sz="4000" b="1">
                <a:solidFill>
                  <a:srgbClr val="1C1C1C"/>
                </a:solidFill>
                <a:latin typeface="Twinkl" pitchFamily="2" charset="0"/>
              </a:defRPr>
            </a:lvl5pPr>
            <a:lvl6pPr marL="457200" algn="l" rtl="0" fontAlgn="base">
              <a:lnSpc>
                <a:spcPct val="90000"/>
              </a:lnSpc>
              <a:spcBef>
                <a:spcPct val="0"/>
              </a:spcBef>
              <a:spcAft>
                <a:spcPct val="0"/>
              </a:spcAft>
              <a:defRPr sz="4000" b="1">
                <a:solidFill>
                  <a:srgbClr val="1C1C1C"/>
                </a:solidFill>
                <a:latin typeface="Twinkl" pitchFamily="2" charset="0"/>
              </a:defRPr>
            </a:lvl6pPr>
            <a:lvl7pPr marL="914400" algn="l" rtl="0" fontAlgn="base">
              <a:lnSpc>
                <a:spcPct val="90000"/>
              </a:lnSpc>
              <a:spcBef>
                <a:spcPct val="0"/>
              </a:spcBef>
              <a:spcAft>
                <a:spcPct val="0"/>
              </a:spcAft>
              <a:defRPr sz="4000" b="1">
                <a:solidFill>
                  <a:srgbClr val="1C1C1C"/>
                </a:solidFill>
                <a:latin typeface="Twinkl" pitchFamily="2" charset="0"/>
              </a:defRPr>
            </a:lvl7pPr>
            <a:lvl8pPr marL="1371600" algn="l" rtl="0" fontAlgn="base">
              <a:lnSpc>
                <a:spcPct val="90000"/>
              </a:lnSpc>
              <a:spcBef>
                <a:spcPct val="0"/>
              </a:spcBef>
              <a:spcAft>
                <a:spcPct val="0"/>
              </a:spcAft>
              <a:defRPr sz="4000" b="1">
                <a:solidFill>
                  <a:srgbClr val="1C1C1C"/>
                </a:solidFill>
                <a:latin typeface="Twinkl" pitchFamily="2" charset="0"/>
              </a:defRPr>
            </a:lvl8pPr>
            <a:lvl9pPr marL="1828800" algn="l" rtl="0" fontAlgn="base">
              <a:lnSpc>
                <a:spcPct val="90000"/>
              </a:lnSpc>
              <a:spcBef>
                <a:spcPct val="0"/>
              </a:spcBef>
              <a:spcAft>
                <a:spcPct val="0"/>
              </a:spcAft>
              <a:defRPr sz="4000" b="1">
                <a:solidFill>
                  <a:srgbClr val="1C1C1C"/>
                </a:solidFill>
                <a:latin typeface="Twinkl" pitchFamily="2" charset="0"/>
              </a:defRPr>
            </a:lvl9pPr>
          </a:lstStyle>
          <a:p>
            <a:pPr eaLnBrk="1" hangingPunct="1">
              <a:lnSpc>
                <a:spcPct val="114000"/>
              </a:lnSpc>
            </a:pPr>
            <a:r>
              <a:rPr lang="en-GB" altLang="en-US" dirty="0"/>
              <a:t>Rama and Lakshmana followed the trail of glittering jewellery until they met Hanuman, the Monkey King, who became their friend and agreed to help find Sita. Messages were sent to all the monkeys in the world to help find Sita. </a:t>
            </a:r>
          </a:p>
        </p:txBody>
      </p:sp>
      <p:pic>
        <p:nvPicPr>
          <p:cNvPr id="4" name="Picture 3">
            <a:extLst>
              <a:ext uri="{FF2B5EF4-FFF2-40B4-BE49-F238E27FC236}">
                <a16:creationId xmlns:a16="http://schemas.microsoft.com/office/drawing/2014/main" id="{61D6E1C7-FC1E-49D4-8DA2-E48AED85CEE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683834" y="699339"/>
            <a:ext cx="5776332" cy="4084533"/>
          </a:xfrm>
          <a:prstGeom prst="roundRect">
            <a:avLst>
              <a:gd name="adj" fmla="val 6340"/>
            </a:avLst>
          </a:prstGeom>
          <a:ln w="38100">
            <a:solidFill>
              <a:srgbClr val="E6007E"/>
            </a:solidFill>
          </a:ln>
        </p:spPr>
      </p:pic>
    </p:spTree>
    <p:extLst>
      <p:ext uri="{BB962C8B-B14F-4D97-AF65-F5344CB8AC3E}">
        <p14:creationId xmlns:p14="http://schemas.microsoft.com/office/powerpoint/2010/main" val="3123455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7C427B7-6B79-43F0-8566-06F0F853AB1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683834" y="699339"/>
            <a:ext cx="5776332" cy="4084533"/>
          </a:xfrm>
          <a:prstGeom prst="roundRect">
            <a:avLst>
              <a:gd name="adj" fmla="val 6340"/>
            </a:avLst>
          </a:prstGeom>
          <a:ln w="38100">
            <a:solidFill>
              <a:srgbClr val="E6007E"/>
            </a:solidFill>
          </a:ln>
        </p:spPr>
      </p:pic>
      <p:sp>
        <p:nvSpPr>
          <p:cNvPr id="4" name="Title 20">
            <a:extLst>
              <a:ext uri="{FF2B5EF4-FFF2-40B4-BE49-F238E27FC236}">
                <a16:creationId xmlns:a16="http://schemas.microsoft.com/office/drawing/2014/main" id="{4563D2D7-3CFF-418E-89FE-281C5F0679C9}"/>
              </a:ext>
            </a:extLst>
          </p:cNvPr>
          <p:cNvSpPr txBox="1">
            <a:spLocks/>
          </p:cNvSpPr>
          <p:nvPr/>
        </p:nvSpPr>
        <p:spPr bwMode="auto">
          <a:xfrm>
            <a:off x="461962" y="4861930"/>
            <a:ext cx="8220075" cy="1530001"/>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lvl1pPr algn="l" rtl="0" fontAlgn="base">
              <a:lnSpc>
                <a:spcPct val="90000"/>
              </a:lnSpc>
              <a:spcBef>
                <a:spcPct val="0"/>
              </a:spcBef>
              <a:spcAft>
                <a:spcPct val="0"/>
              </a:spcAft>
              <a:defRPr sz="1800" b="0" kern="1200">
                <a:solidFill>
                  <a:srgbClr val="1C1C1C"/>
                </a:solidFill>
                <a:latin typeface="Twinkl" pitchFamily="2" charset="0"/>
                <a:ea typeface="+mj-ea"/>
                <a:cs typeface="+mj-cs"/>
              </a:defRPr>
            </a:lvl1pPr>
            <a:lvl2pPr algn="l" rtl="0" fontAlgn="base">
              <a:lnSpc>
                <a:spcPct val="90000"/>
              </a:lnSpc>
              <a:spcBef>
                <a:spcPct val="0"/>
              </a:spcBef>
              <a:spcAft>
                <a:spcPct val="0"/>
              </a:spcAft>
              <a:defRPr sz="4000" b="1">
                <a:solidFill>
                  <a:srgbClr val="1C1C1C"/>
                </a:solidFill>
                <a:latin typeface="Twinkl" pitchFamily="2" charset="0"/>
              </a:defRPr>
            </a:lvl2pPr>
            <a:lvl3pPr algn="l" rtl="0" fontAlgn="base">
              <a:lnSpc>
                <a:spcPct val="90000"/>
              </a:lnSpc>
              <a:spcBef>
                <a:spcPct val="0"/>
              </a:spcBef>
              <a:spcAft>
                <a:spcPct val="0"/>
              </a:spcAft>
              <a:defRPr sz="4000" b="1">
                <a:solidFill>
                  <a:srgbClr val="1C1C1C"/>
                </a:solidFill>
                <a:latin typeface="Twinkl" pitchFamily="2" charset="0"/>
              </a:defRPr>
            </a:lvl3pPr>
            <a:lvl4pPr algn="l" rtl="0" fontAlgn="base">
              <a:lnSpc>
                <a:spcPct val="90000"/>
              </a:lnSpc>
              <a:spcBef>
                <a:spcPct val="0"/>
              </a:spcBef>
              <a:spcAft>
                <a:spcPct val="0"/>
              </a:spcAft>
              <a:defRPr sz="4000" b="1">
                <a:solidFill>
                  <a:srgbClr val="1C1C1C"/>
                </a:solidFill>
                <a:latin typeface="Twinkl" pitchFamily="2" charset="0"/>
              </a:defRPr>
            </a:lvl4pPr>
            <a:lvl5pPr algn="l" rtl="0" fontAlgn="base">
              <a:lnSpc>
                <a:spcPct val="90000"/>
              </a:lnSpc>
              <a:spcBef>
                <a:spcPct val="0"/>
              </a:spcBef>
              <a:spcAft>
                <a:spcPct val="0"/>
              </a:spcAft>
              <a:defRPr sz="4000" b="1">
                <a:solidFill>
                  <a:srgbClr val="1C1C1C"/>
                </a:solidFill>
                <a:latin typeface="Twinkl" pitchFamily="2" charset="0"/>
              </a:defRPr>
            </a:lvl5pPr>
            <a:lvl6pPr marL="457200" algn="l" rtl="0" fontAlgn="base">
              <a:lnSpc>
                <a:spcPct val="90000"/>
              </a:lnSpc>
              <a:spcBef>
                <a:spcPct val="0"/>
              </a:spcBef>
              <a:spcAft>
                <a:spcPct val="0"/>
              </a:spcAft>
              <a:defRPr sz="4000" b="1">
                <a:solidFill>
                  <a:srgbClr val="1C1C1C"/>
                </a:solidFill>
                <a:latin typeface="Twinkl" pitchFamily="2" charset="0"/>
              </a:defRPr>
            </a:lvl6pPr>
            <a:lvl7pPr marL="914400" algn="l" rtl="0" fontAlgn="base">
              <a:lnSpc>
                <a:spcPct val="90000"/>
              </a:lnSpc>
              <a:spcBef>
                <a:spcPct val="0"/>
              </a:spcBef>
              <a:spcAft>
                <a:spcPct val="0"/>
              </a:spcAft>
              <a:defRPr sz="4000" b="1">
                <a:solidFill>
                  <a:srgbClr val="1C1C1C"/>
                </a:solidFill>
                <a:latin typeface="Twinkl" pitchFamily="2" charset="0"/>
              </a:defRPr>
            </a:lvl7pPr>
            <a:lvl8pPr marL="1371600" algn="l" rtl="0" fontAlgn="base">
              <a:lnSpc>
                <a:spcPct val="90000"/>
              </a:lnSpc>
              <a:spcBef>
                <a:spcPct val="0"/>
              </a:spcBef>
              <a:spcAft>
                <a:spcPct val="0"/>
              </a:spcAft>
              <a:defRPr sz="4000" b="1">
                <a:solidFill>
                  <a:srgbClr val="1C1C1C"/>
                </a:solidFill>
                <a:latin typeface="Twinkl" pitchFamily="2" charset="0"/>
              </a:defRPr>
            </a:lvl8pPr>
            <a:lvl9pPr marL="1828800" algn="l" rtl="0" fontAlgn="base">
              <a:lnSpc>
                <a:spcPct val="90000"/>
              </a:lnSpc>
              <a:spcBef>
                <a:spcPct val="0"/>
              </a:spcBef>
              <a:spcAft>
                <a:spcPct val="0"/>
              </a:spcAft>
              <a:defRPr sz="4000" b="1">
                <a:solidFill>
                  <a:srgbClr val="1C1C1C"/>
                </a:solidFill>
                <a:latin typeface="Twinkl" pitchFamily="2" charset="0"/>
              </a:defRPr>
            </a:lvl9pPr>
          </a:lstStyle>
          <a:p>
            <a:pPr eaLnBrk="1" hangingPunct="1">
              <a:lnSpc>
                <a:spcPct val="114000"/>
              </a:lnSpc>
            </a:pPr>
            <a:r>
              <a:rPr lang="en-GB" altLang="en-US" dirty="0"/>
              <a:t>After a very long search, Hanuman found Sita imprisoned on an island. The army of monkeys couldn’t reach the island so they began to build a bridge. Soon, all the animals of the world, large and small, came to help.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20DF63D-73EC-4924-9B16-0D6E38B5616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683835" y="699339"/>
            <a:ext cx="5776330" cy="4084533"/>
          </a:xfrm>
          <a:prstGeom prst="roundRect">
            <a:avLst>
              <a:gd name="adj" fmla="val 6340"/>
            </a:avLst>
          </a:prstGeom>
          <a:ln w="38100">
            <a:solidFill>
              <a:srgbClr val="E6007E"/>
            </a:solidFill>
          </a:ln>
        </p:spPr>
      </p:pic>
      <p:sp>
        <p:nvSpPr>
          <p:cNvPr id="4" name="Title 20">
            <a:extLst>
              <a:ext uri="{FF2B5EF4-FFF2-40B4-BE49-F238E27FC236}">
                <a16:creationId xmlns:a16="http://schemas.microsoft.com/office/drawing/2014/main" id="{FDF39764-85FC-42E3-B64E-12943142AABD}"/>
              </a:ext>
            </a:extLst>
          </p:cNvPr>
          <p:cNvSpPr txBox="1">
            <a:spLocks/>
          </p:cNvSpPr>
          <p:nvPr/>
        </p:nvSpPr>
        <p:spPr bwMode="auto">
          <a:xfrm>
            <a:off x="461962" y="4861930"/>
            <a:ext cx="8220075" cy="1530001"/>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lvl1pPr algn="l" rtl="0" fontAlgn="base">
              <a:lnSpc>
                <a:spcPct val="90000"/>
              </a:lnSpc>
              <a:spcBef>
                <a:spcPct val="0"/>
              </a:spcBef>
              <a:spcAft>
                <a:spcPct val="0"/>
              </a:spcAft>
              <a:defRPr sz="1800" b="0" kern="1200">
                <a:solidFill>
                  <a:srgbClr val="1C1C1C"/>
                </a:solidFill>
                <a:latin typeface="Twinkl" pitchFamily="2" charset="0"/>
                <a:ea typeface="+mj-ea"/>
                <a:cs typeface="+mj-cs"/>
              </a:defRPr>
            </a:lvl1pPr>
            <a:lvl2pPr algn="l" rtl="0" fontAlgn="base">
              <a:lnSpc>
                <a:spcPct val="90000"/>
              </a:lnSpc>
              <a:spcBef>
                <a:spcPct val="0"/>
              </a:spcBef>
              <a:spcAft>
                <a:spcPct val="0"/>
              </a:spcAft>
              <a:defRPr sz="4000" b="1">
                <a:solidFill>
                  <a:srgbClr val="1C1C1C"/>
                </a:solidFill>
                <a:latin typeface="Twinkl" pitchFamily="2" charset="0"/>
              </a:defRPr>
            </a:lvl2pPr>
            <a:lvl3pPr algn="l" rtl="0" fontAlgn="base">
              <a:lnSpc>
                <a:spcPct val="90000"/>
              </a:lnSpc>
              <a:spcBef>
                <a:spcPct val="0"/>
              </a:spcBef>
              <a:spcAft>
                <a:spcPct val="0"/>
              </a:spcAft>
              <a:defRPr sz="4000" b="1">
                <a:solidFill>
                  <a:srgbClr val="1C1C1C"/>
                </a:solidFill>
                <a:latin typeface="Twinkl" pitchFamily="2" charset="0"/>
              </a:defRPr>
            </a:lvl3pPr>
            <a:lvl4pPr algn="l" rtl="0" fontAlgn="base">
              <a:lnSpc>
                <a:spcPct val="90000"/>
              </a:lnSpc>
              <a:spcBef>
                <a:spcPct val="0"/>
              </a:spcBef>
              <a:spcAft>
                <a:spcPct val="0"/>
              </a:spcAft>
              <a:defRPr sz="4000" b="1">
                <a:solidFill>
                  <a:srgbClr val="1C1C1C"/>
                </a:solidFill>
                <a:latin typeface="Twinkl" pitchFamily="2" charset="0"/>
              </a:defRPr>
            </a:lvl4pPr>
            <a:lvl5pPr algn="l" rtl="0" fontAlgn="base">
              <a:lnSpc>
                <a:spcPct val="90000"/>
              </a:lnSpc>
              <a:spcBef>
                <a:spcPct val="0"/>
              </a:spcBef>
              <a:spcAft>
                <a:spcPct val="0"/>
              </a:spcAft>
              <a:defRPr sz="4000" b="1">
                <a:solidFill>
                  <a:srgbClr val="1C1C1C"/>
                </a:solidFill>
                <a:latin typeface="Twinkl" pitchFamily="2" charset="0"/>
              </a:defRPr>
            </a:lvl5pPr>
            <a:lvl6pPr marL="457200" algn="l" rtl="0" fontAlgn="base">
              <a:lnSpc>
                <a:spcPct val="90000"/>
              </a:lnSpc>
              <a:spcBef>
                <a:spcPct val="0"/>
              </a:spcBef>
              <a:spcAft>
                <a:spcPct val="0"/>
              </a:spcAft>
              <a:defRPr sz="4000" b="1">
                <a:solidFill>
                  <a:srgbClr val="1C1C1C"/>
                </a:solidFill>
                <a:latin typeface="Twinkl" pitchFamily="2" charset="0"/>
              </a:defRPr>
            </a:lvl6pPr>
            <a:lvl7pPr marL="914400" algn="l" rtl="0" fontAlgn="base">
              <a:lnSpc>
                <a:spcPct val="90000"/>
              </a:lnSpc>
              <a:spcBef>
                <a:spcPct val="0"/>
              </a:spcBef>
              <a:spcAft>
                <a:spcPct val="0"/>
              </a:spcAft>
              <a:defRPr sz="4000" b="1">
                <a:solidFill>
                  <a:srgbClr val="1C1C1C"/>
                </a:solidFill>
                <a:latin typeface="Twinkl" pitchFamily="2" charset="0"/>
              </a:defRPr>
            </a:lvl7pPr>
            <a:lvl8pPr marL="1371600" algn="l" rtl="0" fontAlgn="base">
              <a:lnSpc>
                <a:spcPct val="90000"/>
              </a:lnSpc>
              <a:spcBef>
                <a:spcPct val="0"/>
              </a:spcBef>
              <a:spcAft>
                <a:spcPct val="0"/>
              </a:spcAft>
              <a:defRPr sz="4000" b="1">
                <a:solidFill>
                  <a:srgbClr val="1C1C1C"/>
                </a:solidFill>
                <a:latin typeface="Twinkl" pitchFamily="2" charset="0"/>
              </a:defRPr>
            </a:lvl8pPr>
            <a:lvl9pPr marL="1828800" algn="l" rtl="0" fontAlgn="base">
              <a:lnSpc>
                <a:spcPct val="90000"/>
              </a:lnSpc>
              <a:spcBef>
                <a:spcPct val="0"/>
              </a:spcBef>
              <a:spcAft>
                <a:spcPct val="0"/>
              </a:spcAft>
              <a:defRPr sz="4000" b="1">
                <a:solidFill>
                  <a:srgbClr val="1C1C1C"/>
                </a:solidFill>
                <a:latin typeface="Twinkl" pitchFamily="2" charset="0"/>
              </a:defRPr>
            </a:lvl9pPr>
          </a:lstStyle>
          <a:p>
            <a:pPr eaLnBrk="1" hangingPunct="1">
              <a:lnSpc>
                <a:spcPct val="114000"/>
              </a:lnSpc>
            </a:pPr>
            <a:r>
              <a:rPr lang="en-GB" altLang="en-US" dirty="0"/>
              <a:t>When the bridge was built, the monkeys and Rama rushed across it and </a:t>
            </a:r>
            <a:br>
              <a:rPr lang="en-GB" altLang="en-US" dirty="0"/>
            </a:br>
            <a:r>
              <a:rPr lang="en-GB" altLang="en-US" dirty="0"/>
              <a:t>fought a mighty battle.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A5E8F2E-C817-44AE-8150-860304F7FB1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683835" y="699339"/>
            <a:ext cx="5776330" cy="4084532"/>
          </a:xfrm>
          <a:prstGeom prst="roundRect">
            <a:avLst>
              <a:gd name="adj" fmla="val 6340"/>
            </a:avLst>
          </a:prstGeom>
          <a:ln w="38100">
            <a:solidFill>
              <a:srgbClr val="E6007E"/>
            </a:solidFill>
          </a:ln>
        </p:spPr>
      </p:pic>
      <p:sp>
        <p:nvSpPr>
          <p:cNvPr id="4" name="Title 20">
            <a:extLst>
              <a:ext uri="{FF2B5EF4-FFF2-40B4-BE49-F238E27FC236}">
                <a16:creationId xmlns:a16="http://schemas.microsoft.com/office/drawing/2014/main" id="{6A8341DA-E386-44F7-9150-CB92900A959D}"/>
              </a:ext>
            </a:extLst>
          </p:cNvPr>
          <p:cNvSpPr txBox="1">
            <a:spLocks/>
          </p:cNvSpPr>
          <p:nvPr/>
        </p:nvSpPr>
        <p:spPr bwMode="auto">
          <a:xfrm>
            <a:off x="461962" y="4861930"/>
            <a:ext cx="8220075" cy="1530001"/>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lvl1pPr algn="l" rtl="0" fontAlgn="base">
              <a:lnSpc>
                <a:spcPct val="90000"/>
              </a:lnSpc>
              <a:spcBef>
                <a:spcPct val="0"/>
              </a:spcBef>
              <a:spcAft>
                <a:spcPct val="0"/>
              </a:spcAft>
              <a:defRPr sz="1800" b="0" kern="1200">
                <a:solidFill>
                  <a:srgbClr val="1C1C1C"/>
                </a:solidFill>
                <a:latin typeface="Twinkl" pitchFamily="2" charset="0"/>
                <a:ea typeface="+mj-ea"/>
                <a:cs typeface="+mj-cs"/>
              </a:defRPr>
            </a:lvl1pPr>
            <a:lvl2pPr algn="l" rtl="0" fontAlgn="base">
              <a:lnSpc>
                <a:spcPct val="90000"/>
              </a:lnSpc>
              <a:spcBef>
                <a:spcPct val="0"/>
              </a:spcBef>
              <a:spcAft>
                <a:spcPct val="0"/>
              </a:spcAft>
              <a:defRPr sz="4000" b="1">
                <a:solidFill>
                  <a:srgbClr val="1C1C1C"/>
                </a:solidFill>
                <a:latin typeface="Twinkl" pitchFamily="2" charset="0"/>
              </a:defRPr>
            </a:lvl2pPr>
            <a:lvl3pPr algn="l" rtl="0" fontAlgn="base">
              <a:lnSpc>
                <a:spcPct val="90000"/>
              </a:lnSpc>
              <a:spcBef>
                <a:spcPct val="0"/>
              </a:spcBef>
              <a:spcAft>
                <a:spcPct val="0"/>
              </a:spcAft>
              <a:defRPr sz="4000" b="1">
                <a:solidFill>
                  <a:srgbClr val="1C1C1C"/>
                </a:solidFill>
                <a:latin typeface="Twinkl" pitchFamily="2" charset="0"/>
              </a:defRPr>
            </a:lvl3pPr>
            <a:lvl4pPr algn="l" rtl="0" fontAlgn="base">
              <a:lnSpc>
                <a:spcPct val="90000"/>
              </a:lnSpc>
              <a:spcBef>
                <a:spcPct val="0"/>
              </a:spcBef>
              <a:spcAft>
                <a:spcPct val="0"/>
              </a:spcAft>
              <a:defRPr sz="4000" b="1">
                <a:solidFill>
                  <a:srgbClr val="1C1C1C"/>
                </a:solidFill>
                <a:latin typeface="Twinkl" pitchFamily="2" charset="0"/>
              </a:defRPr>
            </a:lvl4pPr>
            <a:lvl5pPr algn="l" rtl="0" fontAlgn="base">
              <a:lnSpc>
                <a:spcPct val="90000"/>
              </a:lnSpc>
              <a:spcBef>
                <a:spcPct val="0"/>
              </a:spcBef>
              <a:spcAft>
                <a:spcPct val="0"/>
              </a:spcAft>
              <a:defRPr sz="4000" b="1">
                <a:solidFill>
                  <a:srgbClr val="1C1C1C"/>
                </a:solidFill>
                <a:latin typeface="Twinkl" pitchFamily="2" charset="0"/>
              </a:defRPr>
            </a:lvl5pPr>
            <a:lvl6pPr marL="457200" algn="l" rtl="0" fontAlgn="base">
              <a:lnSpc>
                <a:spcPct val="90000"/>
              </a:lnSpc>
              <a:spcBef>
                <a:spcPct val="0"/>
              </a:spcBef>
              <a:spcAft>
                <a:spcPct val="0"/>
              </a:spcAft>
              <a:defRPr sz="4000" b="1">
                <a:solidFill>
                  <a:srgbClr val="1C1C1C"/>
                </a:solidFill>
                <a:latin typeface="Twinkl" pitchFamily="2" charset="0"/>
              </a:defRPr>
            </a:lvl6pPr>
            <a:lvl7pPr marL="914400" algn="l" rtl="0" fontAlgn="base">
              <a:lnSpc>
                <a:spcPct val="90000"/>
              </a:lnSpc>
              <a:spcBef>
                <a:spcPct val="0"/>
              </a:spcBef>
              <a:spcAft>
                <a:spcPct val="0"/>
              </a:spcAft>
              <a:defRPr sz="4000" b="1">
                <a:solidFill>
                  <a:srgbClr val="1C1C1C"/>
                </a:solidFill>
                <a:latin typeface="Twinkl" pitchFamily="2" charset="0"/>
              </a:defRPr>
            </a:lvl7pPr>
            <a:lvl8pPr marL="1371600" algn="l" rtl="0" fontAlgn="base">
              <a:lnSpc>
                <a:spcPct val="90000"/>
              </a:lnSpc>
              <a:spcBef>
                <a:spcPct val="0"/>
              </a:spcBef>
              <a:spcAft>
                <a:spcPct val="0"/>
              </a:spcAft>
              <a:defRPr sz="4000" b="1">
                <a:solidFill>
                  <a:srgbClr val="1C1C1C"/>
                </a:solidFill>
                <a:latin typeface="Twinkl" pitchFamily="2" charset="0"/>
              </a:defRPr>
            </a:lvl8pPr>
            <a:lvl9pPr marL="1828800" algn="l" rtl="0" fontAlgn="base">
              <a:lnSpc>
                <a:spcPct val="90000"/>
              </a:lnSpc>
              <a:spcBef>
                <a:spcPct val="0"/>
              </a:spcBef>
              <a:spcAft>
                <a:spcPct val="0"/>
              </a:spcAft>
              <a:defRPr sz="4000" b="1">
                <a:solidFill>
                  <a:srgbClr val="1C1C1C"/>
                </a:solidFill>
                <a:latin typeface="Twinkl" pitchFamily="2" charset="0"/>
              </a:defRPr>
            </a:lvl9pPr>
          </a:lstStyle>
          <a:p>
            <a:pPr eaLnBrk="1" hangingPunct="1">
              <a:lnSpc>
                <a:spcPct val="114000"/>
              </a:lnSpc>
            </a:pPr>
            <a:r>
              <a:rPr lang="en-GB" altLang="en-US" dirty="0"/>
              <a:t>Rama killed the evil </a:t>
            </a:r>
            <a:r>
              <a:rPr lang="en-GB" altLang="en-US" dirty="0" err="1"/>
              <a:t>Ravana</a:t>
            </a:r>
            <a:r>
              <a:rPr lang="en-GB" altLang="en-US" dirty="0"/>
              <a:t> with a magic arrow and the whole</a:t>
            </a:r>
            <a:br>
              <a:rPr lang="en-GB" altLang="en-US" dirty="0"/>
            </a:br>
            <a:r>
              <a:rPr lang="en-GB" altLang="en-US" dirty="0"/>
              <a:t>world rejoiced.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173AFA-35EE-463B-BF3A-621AA5A2102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683835" y="699339"/>
            <a:ext cx="5776329" cy="4084532"/>
          </a:xfrm>
          <a:prstGeom prst="roundRect">
            <a:avLst>
              <a:gd name="adj" fmla="val 6340"/>
            </a:avLst>
          </a:prstGeom>
          <a:ln w="38100">
            <a:solidFill>
              <a:srgbClr val="E6007E"/>
            </a:solidFill>
          </a:ln>
        </p:spPr>
      </p:pic>
      <p:sp>
        <p:nvSpPr>
          <p:cNvPr id="4" name="Title 20">
            <a:extLst>
              <a:ext uri="{FF2B5EF4-FFF2-40B4-BE49-F238E27FC236}">
                <a16:creationId xmlns:a16="http://schemas.microsoft.com/office/drawing/2014/main" id="{32AAB91F-581B-4387-9777-EDC4417B7858}"/>
              </a:ext>
            </a:extLst>
          </p:cNvPr>
          <p:cNvSpPr txBox="1">
            <a:spLocks/>
          </p:cNvSpPr>
          <p:nvPr/>
        </p:nvSpPr>
        <p:spPr bwMode="auto">
          <a:xfrm>
            <a:off x="461962" y="4861930"/>
            <a:ext cx="8220075" cy="1530001"/>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lvl1pPr algn="l" rtl="0" fontAlgn="base">
              <a:lnSpc>
                <a:spcPct val="90000"/>
              </a:lnSpc>
              <a:spcBef>
                <a:spcPct val="0"/>
              </a:spcBef>
              <a:spcAft>
                <a:spcPct val="0"/>
              </a:spcAft>
              <a:defRPr sz="1800" b="0" kern="1200">
                <a:solidFill>
                  <a:srgbClr val="1C1C1C"/>
                </a:solidFill>
                <a:latin typeface="Twinkl" pitchFamily="2" charset="0"/>
                <a:ea typeface="+mj-ea"/>
                <a:cs typeface="+mj-cs"/>
              </a:defRPr>
            </a:lvl1pPr>
            <a:lvl2pPr algn="l" rtl="0" fontAlgn="base">
              <a:lnSpc>
                <a:spcPct val="90000"/>
              </a:lnSpc>
              <a:spcBef>
                <a:spcPct val="0"/>
              </a:spcBef>
              <a:spcAft>
                <a:spcPct val="0"/>
              </a:spcAft>
              <a:defRPr sz="4000" b="1">
                <a:solidFill>
                  <a:srgbClr val="1C1C1C"/>
                </a:solidFill>
                <a:latin typeface="Twinkl" pitchFamily="2" charset="0"/>
              </a:defRPr>
            </a:lvl2pPr>
            <a:lvl3pPr algn="l" rtl="0" fontAlgn="base">
              <a:lnSpc>
                <a:spcPct val="90000"/>
              </a:lnSpc>
              <a:spcBef>
                <a:spcPct val="0"/>
              </a:spcBef>
              <a:spcAft>
                <a:spcPct val="0"/>
              </a:spcAft>
              <a:defRPr sz="4000" b="1">
                <a:solidFill>
                  <a:srgbClr val="1C1C1C"/>
                </a:solidFill>
                <a:latin typeface="Twinkl" pitchFamily="2" charset="0"/>
              </a:defRPr>
            </a:lvl3pPr>
            <a:lvl4pPr algn="l" rtl="0" fontAlgn="base">
              <a:lnSpc>
                <a:spcPct val="90000"/>
              </a:lnSpc>
              <a:spcBef>
                <a:spcPct val="0"/>
              </a:spcBef>
              <a:spcAft>
                <a:spcPct val="0"/>
              </a:spcAft>
              <a:defRPr sz="4000" b="1">
                <a:solidFill>
                  <a:srgbClr val="1C1C1C"/>
                </a:solidFill>
                <a:latin typeface="Twinkl" pitchFamily="2" charset="0"/>
              </a:defRPr>
            </a:lvl4pPr>
            <a:lvl5pPr algn="l" rtl="0" fontAlgn="base">
              <a:lnSpc>
                <a:spcPct val="90000"/>
              </a:lnSpc>
              <a:spcBef>
                <a:spcPct val="0"/>
              </a:spcBef>
              <a:spcAft>
                <a:spcPct val="0"/>
              </a:spcAft>
              <a:defRPr sz="4000" b="1">
                <a:solidFill>
                  <a:srgbClr val="1C1C1C"/>
                </a:solidFill>
                <a:latin typeface="Twinkl" pitchFamily="2" charset="0"/>
              </a:defRPr>
            </a:lvl5pPr>
            <a:lvl6pPr marL="457200" algn="l" rtl="0" fontAlgn="base">
              <a:lnSpc>
                <a:spcPct val="90000"/>
              </a:lnSpc>
              <a:spcBef>
                <a:spcPct val="0"/>
              </a:spcBef>
              <a:spcAft>
                <a:spcPct val="0"/>
              </a:spcAft>
              <a:defRPr sz="4000" b="1">
                <a:solidFill>
                  <a:srgbClr val="1C1C1C"/>
                </a:solidFill>
                <a:latin typeface="Twinkl" pitchFamily="2" charset="0"/>
              </a:defRPr>
            </a:lvl6pPr>
            <a:lvl7pPr marL="914400" algn="l" rtl="0" fontAlgn="base">
              <a:lnSpc>
                <a:spcPct val="90000"/>
              </a:lnSpc>
              <a:spcBef>
                <a:spcPct val="0"/>
              </a:spcBef>
              <a:spcAft>
                <a:spcPct val="0"/>
              </a:spcAft>
              <a:defRPr sz="4000" b="1">
                <a:solidFill>
                  <a:srgbClr val="1C1C1C"/>
                </a:solidFill>
                <a:latin typeface="Twinkl" pitchFamily="2" charset="0"/>
              </a:defRPr>
            </a:lvl7pPr>
            <a:lvl8pPr marL="1371600" algn="l" rtl="0" fontAlgn="base">
              <a:lnSpc>
                <a:spcPct val="90000"/>
              </a:lnSpc>
              <a:spcBef>
                <a:spcPct val="0"/>
              </a:spcBef>
              <a:spcAft>
                <a:spcPct val="0"/>
              </a:spcAft>
              <a:defRPr sz="4000" b="1">
                <a:solidFill>
                  <a:srgbClr val="1C1C1C"/>
                </a:solidFill>
                <a:latin typeface="Twinkl" pitchFamily="2" charset="0"/>
              </a:defRPr>
            </a:lvl8pPr>
            <a:lvl9pPr marL="1828800" algn="l" rtl="0" fontAlgn="base">
              <a:lnSpc>
                <a:spcPct val="90000"/>
              </a:lnSpc>
              <a:spcBef>
                <a:spcPct val="0"/>
              </a:spcBef>
              <a:spcAft>
                <a:spcPct val="0"/>
              </a:spcAft>
              <a:defRPr sz="4000" b="1">
                <a:solidFill>
                  <a:srgbClr val="1C1C1C"/>
                </a:solidFill>
                <a:latin typeface="Twinkl" pitchFamily="2" charset="0"/>
              </a:defRPr>
            </a:lvl9pPr>
          </a:lstStyle>
          <a:p>
            <a:pPr eaLnBrk="1" hangingPunct="1">
              <a:lnSpc>
                <a:spcPct val="114000"/>
              </a:lnSpc>
            </a:pPr>
            <a:r>
              <a:rPr lang="en-GB" altLang="en-US" dirty="0"/>
              <a:t>Rama and Sita were reunited and they </a:t>
            </a:r>
            <a:r>
              <a:rPr lang="en-GB" altLang="en-US"/>
              <a:t>began the </a:t>
            </a:r>
            <a:r>
              <a:rPr lang="en-GB" altLang="en-US" dirty="0"/>
              <a:t>long journey back to their land. Everybody lit lamps to guide them on the way and to welcome them back.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2CE1C6-2B01-414E-982E-99A40125B77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683835" y="699339"/>
            <a:ext cx="5776329" cy="4084531"/>
          </a:xfrm>
          <a:prstGeom prst="roundRect">
            <a:avLst>
              <a:gd name="adj" fmla="val 6340"/>
            </a:avLst>
          </a:prstGeom>
          <a:ln w="38100">
            <a:solidFill>
              <a:srgbClr val="E6007E"/>
            </a:solidFill>
          </a:ln>
        </p:spPr>
      </p:pic>
      <p:sp>
        <p:nvSpPr>
          <p:cNvPr id="4" name="Title 20">
            <a:extLst>
              <a:ext uri="{FF2B5EF4-FFF2-40B4-BE49-F238E27FC236}">
                <a16:creationId xmlns:a16="http://schemas.microsoft.com/office/drawing/2014/main" id="{E17725DF-563D-49BF-B8D8-FB037F41A387}"/>
              </a:ext>
            </a:extLst>
          </p:cNvPr>
          <p:cNvSpPr txBox="1">
            <a:spLocks/>
          </p:cNvSpPr>
          <p:nvPr/>
        </p:nvSpPr>
        <p:spPr bwMode="auto">
          <a:xfrm>
            <a:off x="461962" y="4861930"/>
            <a:ext cx="8220075" cy="1530001"/>
          </a:xfrm>
          <a:prstGeom prst="roundRect">
            <a:avLst>
              <a:gd name="adj" fmla="val 9639"/>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round/>
                <a:headEnd/>
                <a:tailEnd/>
              </a14:hiddenLine>
            </a:ext>
          </a:extLst>
        </p:spPr>
        <p:txBody>
          <a:bodyPr vert="horz" wrap="square" lIns="252000" tIns="252000" rIns="252000" bIns="252000" numCol="1" anchor="ctr" anchorCtr="1" compatLnSpc="1">
            <a:prstTxWarp prst="textNoShape">
              <a:avLst/>
            </a:prstTxWarp>
            <a:noAutofit/>
          </a:bodyPr>
          <a:lstStyle>
            <a:lvl1pPr algn="l" rtl="0" fontAlgn="base">
              <a:lnSpc>
                <a:spcPct val="90000"/>
              </a:lnSpc>
              <a:spcBef>
                <a:spcPct val="0"/>
              </a:spcBef>
              <a:spcAft>
                <a:spcPct val="0"/>
              </a:spcAft>
              <a:defRPr sz="1800" b="0" kern="1200">
                <a:solidFill>
                  <a:srgbClr val="1C1C1C"/>
                </a:solidFill>
                <a:latin typeface="Twinkl" pitchFamily="2" charset="0"/>
                <a:ea typeface="+mj-ea"/>
                <a:cs typeface="+mj-cs"/>
              </a:defRPr>
            </a:lvl1pPr>
            <a:lvl2pPr algn="l" rtl="0" fontAlgn="base">
              <a:lnSpc>
                <a:spcPct val="90000"/>
              </a:lnSpc>
              <a:spcBef>
                <a:spcPct val="0"/>
              </a:spcBef>
              <a:spcAft>
                <a:spcPct val="0"/>
              </a:spcAft>
              <a:defRPr sz="4000" b="1">
                <a:solidFill>
                  <a:srgbClr val="1C1C1C"/>
                </a:solidFill>
                <a:latin typeface="Twinkl" pitchFamily="2" charset="0"/>
              </a:defRPr>
            </a:lvl2pPr>
            <a:lvl3pPr algn="l" rtl="0" fontAlgn="base">
              <a:lnSpc>
                <a:spcPct val="90000"/>
              </a:lnSpc>
              <a:spcBef>
                <a:spcPct val="0"/>
              </a:spcBef>
              <a:spcAft>
                <a:spcPct val="0"/>
              </a:spcAft>
              <a:defRPr sz="4000" b="1">
                <a:solidFill>
                  <a:srgbClr val="1C1C1C"/>
                </a:solidFill>
                <a:latin typeface="Twinkl" pitchFamily="2" charset="0"/>
              </a:defRPr>
            </a:lvl3pPr>
            <a:lvl4pPr algn="l" rtl="0" fontAlgn="base">
              <a:lnSpc>
                <a:spcPct val="90000"/>
              </a:lnSpc>
              <a:spcBef>
                <a:spcPct val="0"/>
              </a:spcBef>
              <a:spcAft>
                <a:spcPct val="0"/>
              </a:spcAft>
              <a:defRPr sz="4000" b="1">
                <a:solidFill>
                  <a:srgbClr val="1C1C1C"/>
                </a:solidFill>
                <a:latin typeface="Twinkl" pitchFamily="2" charset="0"/>
              </a:defRPr>
            </a:lvl4pPr>
            <a:lvl5pPr algn="l" rtl="0" fontAlgn="base">
              <a:lnSpc>
                <a:spcPct val="90000"/>
              </a:lnSpc>
              <a:spcBef>
                <a:spcPct val="0"/>
              </a:spcBef>
              <a:spcAft>
                <a:spcPct val="0"/>
              </a:spcAft>
              <a:defRPr sz="4000" b="1">
                <a:solidFill>
                  <a:srgbClr val="1C1C1C"/>
                </a:solidFill>
                <a:latin typeface="Twinkl" pitchFamily="2" charset="0"/>
              </a:defRPr>
            </a:lvl5pPr>
            <a:lvl6pPr marL="457200" algn="l" rtl="0" fontAlgn="base">
              <a:lnSpc>
                <a:spcPct val="90000"/>
              </a:lnSpc>
              <a:spcBef>
                <a:spcPct val="0"/>
              </a:spcBef>
              <a:spcAft>
                <a:spcPct val="0"/>
              </a:spcAft>
              <a:defRPr sz="4000" b="1">
                <a:solidFill>
                  <a:srgbClr val="1C1C1C"/>
                </a:solidFill>
                <a:latin typeface="Twinkl" pitchFamily="2" charset="0"/>
              </a:defRPr>
            </a:lvl6pPr>
            <a:lvl7pPr marL="914400" algn="l" rtl="0" fontAlgn="base">
              <a:lnSpc>
                <a:spcPct val="90000"/>
              </a:lnSpc>
              <a:spcBef>
                <a:spcPct val="0"/>
              </a:spcBef>
              <a:spcAft>
                <a:spcPct val="0"/>
              </a:spcAft>
              <a:defRPr sz="4000" b="1">
                <a:solidFill>
                  <a:srgbClr val="1C1C1C"/>
                </a:solidFill>
                <a:latin typeface="Twinkl" pitchFamily="2" charset="0"/>
              </a:defRPr>
            </a:lvl7pPr>
            <a:lvl8pPr marL="1371600" algn="l" rtl="0" fontAlgn="base">
              <a:lnSpc>
                <a:spcPct val="90000"/>
              </a:lnSpc>
              <a:spcBef>
                <a:spcPct val="0"/>
              </a:spcBef>
              <a:spcAft>
                <a:spcPct val="0"/>
              </a:spcAft>
              <a:defRPr sz="4000" b="1">
                <a:solidFill>
                  <a:srgbClr val="1C1C1C"/>
                </a:solidFill>
                <a:latin typeface="Twinkl" pitchFamily="2" charset="0"/>
              </a:defRPr>
            </a:lvl8pPr>
            <a:lvl9pPr marL="1828800" algn="l" rtl="0" fontAlgn="base">
              <a:lnSpc>
                <a:spcPct val="90000"/>
              </a:lnSpc>
              <a:spcBef>
                <a:spcPct val="0"/>
              </a:spcBef>
              <a:spcAft>
                <a:spcPct val="0"/>
              </a:spcAft>
              <a:defRPr sz="4000" b="1">
                <a:solidFill>
                  <a:srgbClr val="1C1C1C"/>
                </a:solidFill>
                <a:latin typeface="Twinkl" pitchFamily="2" charset="0"/>
              </a:defRPr>
            </a:lvl9pPr>
          </a:lstStyle>
          <a:p>
            <a:pPr eaLnBrk="1" hangingPunct="1">
              <a:lnSpc>
                <a:spcPct val="114000"/>
              </a:lnSpc>
            </a:pPr>
            <a:r>
              <a:rPr lang="en-GB" altLang="en-US" dirty="0"/>
              <a:t>People light lamps at Diwali to remember that light triumphs over dark and good triumphs over evil.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C2D07FF1-3EB1-4D9E-84F9-D2450425A22C}" vid="{819F8316-0E89-457C-B2A7-A168B6D0BF6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130</TotalTime>
  <Words>279</Words>
  <Application>Microsoft Office PowerPoint</Application>
  <PresentationFormat>On-screen Show (4:3)</PresentationFormat>
  <Paragraphs>10</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Sassoon Infant Rg</vt:lpstr>
      <vt:lpstr>Twinkl</vt:lpstr>
      <vt:lpstr>Arial</vt:lpstr>
      <vt:lpstr>Calibri</vt:lpstr>
      <vt:lpstr>Office Theme</vt:lpstr>
      <vt:lpstr>PowerPoint Presentation</vt:lpstr>
      <vt:lpstr>Once upon a time, there was a great warrior called Prince Rama. He had a beautiful wife named Sita.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Guidance</dc:title>
  <dc:creator>Chloe Thomas</dc:creator>
  <cp:lastModifiedBy>Mrs Oliver</cp:lastModifiedBy>
  <cp:revision>17</cp:revision>
  <dcterms:created xsi:type="dcterms:W3CDTF">2017-08-03T16:20:48Z</dcterms:created>
  <dcterms:modified xsi:type="dcterms:W3CDTF">2021-10-20T09:43:15Z</dcterms:modified>
</cp:coreProperties>
</file>