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FAD43-284F-4DC3-94BC-F8654BF03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A853D0-67E7-4FB3-B4DE-040EABABF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65198-389D-4232-A597-839374208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CC969-1E4F-4717-AFDF-F7CB9CE2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FB88E-4962-47D6-AA8C-AC0790A4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52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FBF2-08C5-4F7B-8C65-398E091E1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4755E-6665-4000-81BD-9182370B0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BC146-84F9-4ED1-9448-C7AE7AB86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08151-2651-431A-8BE8-3F7B1C539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FA0A5-E251-48A2-8ED6-EE51FC2CE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76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7B541-A8E5-45B1-BF9F-1E92BC843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0C3AC-A4B0-4BB5-9C8D-E071A3A70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90992-8134-4CAE-9EA1-27D738998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EF7E3-559C-4965-A39F-7E2E7DD8D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B07C5-2CF3-4B1B-A4A6-BA17A7DE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113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68EC8-0E96-4921-BC49-C2EE7BA6A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3F0B8-7DEF-413B-A5CB-BC8A77031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26058-B1BE-4E20-B95C-280BB3FA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71988-FE6A-4266-81F7-AAFF0DF76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89C2B-FF1E-4E01-9D29-542568666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8E971-E000-4276-879F-14697E68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70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BA29B-D14E-403B-BA49-16091A388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CF241-B3A7-4174-B488-1304DF45D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0411E-2A2C-4B26-9F6C-69F31C0E9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BBC11-C57A-48D9-92E8-47CE3A24D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DA54ED-D967-4628-B9D6-6AFA02F7C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F3FB8-7272-48A6-85FC-177A023EA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91676-DBB0-4DC5-A3C4-DBF8DA8C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CAD6D2-7FAE-473F-88D7-4C019121B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28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A0C3F-60E9-4211-8C12-C596F374D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FCA2FD-ECE7-4B48-B8A0-23BBE7DB8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84FB73-A072-4CB9-9F68-BC218A6B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EDB5E-4440-4311-86FD-70902D7B6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22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143E98-5870-4F08-A409-998EF62FD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07A491-0C52-4A40-86AC-019E79B22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5C70C-778F-4EAE-ACFA-5014B5F44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11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1BEF0-9FD3-477E-A313-A1697864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A2C00-7764-4ABA-B6A2-CFF4A3F2A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C5AF3-F729-4AE9-955D-622B15C692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7EEF9-606E-4D0F-9C41-3527C1120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A0057-2F2A-4C7E-AE78-86AD024A9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9B445-259C-4281-ADB2-215B7E450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762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33F73-374B-4C54-86EE-32B7C1C2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3BB37A-3AFA-4B31-BA19-C5B4893FE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4D7FA-6F0F-4AD0-ACB2-2AB0E60C7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D1854-3BCC-4F53-9DC3-0490C6E27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63C0C-4E58-4617-9DFE-CBD8E270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44DC1-1408-4D4C-A77B-46202341D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26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E3A9A-2EC0-43E9-82F8-A47BDADFF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58DBBC-29DF-4555-BA61-73FC8B83A9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650AF-79DD-405E-8975-D81A4F930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90866-F0D0-4246-B479-3EE9870C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96EDE-9B61-46AA-9C65-5B16D444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525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D25485-7596-452F-9B42-89D505DA0C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AE5025-95B5-4590-86A3-0E0F77C4D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17BD8-09D0-4833-A632-4BE70FC9F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CDD8E-22EE-41CE-87CD-E6DD982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7D918-F9E3-4857-9E84-2D80016E1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84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E6ED0B-B804-4B85-80DF-8C07FDB63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8F686-8D8B-4C32-A22F-25128698C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18293-2A92-4477-98B0-6CE865827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03652-D93A-4BC3-8C99-E713017F52E5}" type="datetimeFigureOut">
              <a:rPr lang="en-GB" smtClean="0"/>
              <a:t>18/11/2021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30B8E-A4AC-475D-A46D-B20080F48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AD2C3-857C-40F1-A1E4-B0C4CC8DAD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61B14-3A43-4769-93DB-56385BCF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96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41A63D-BEE3-4636-AB8F-A3FA4AA723C4}"/>
              </a:ext>
            </a:extLst>
          </p:cNvPr>
          <p:cNvSpPr txBox="1"/>
          <p:nvPr/>
        </p:nvSpPr>
        <p:spPr>
          <a:xfrm>
            <a:off x="193964" y="402101"/>
            <a:ext cx="118133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Addition and Subtraction facts</a:t>
            </a:r>
          </a:p>
          <a:p>
            <a:pPr algn="ctr"/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Is 8 + 4 the same as 4 + 8?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C4BF5-0903-442E-AD63-136330D8F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42867" y="3298150"/>
            <a:ext cx="4494700" cy="1820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C52585-102F-4509-8F03-D6DCD3A28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17637" y="3298149"/>
            <a:ext cx="4494700" cy="1820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DD7C44-9AB3-46C0-A736-4EBFE1EE4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512890" y="3298149"/>
            <a:ext cx="4494700" cy="1820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43DCFD-CEDA-409D-AA50-1FE572A1A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013098" y="3298150"/>
            <a:ext cx="4494700" cy="182079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87F2C5B-E8D9-4C0F-90A2-42A80C0F1F92}"/>
              </a:ext>
            </a:extLst>
          </p:cNvPr>
          <p:cNvSpPr/>
          <p:nvPr/>
        </p:nvSpPr>
        <p:spPr>
          <a:xfrm>
            <a:off x="1316181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BE9BD86-72EF-42DE-9F83-E853DD7510E1}"/>
              </a:ext>
            </a:extLst>
          </p:cNvPr>
          <p:cNvSpPr/>
          <p:nvPr/>
        </p:nvSpPr>
        <p:spPr>
          <a:xfrm>
            <a:off x="2164884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D288CE-096D-49D3-9D6F-CAC4C7D13014}"/>
              </a:ext>
            </a:extLst>
          </p:cNvPr>
          <p:cNvSpPr/>
          <p:nvPr/>
        </p:nvSpPr>
        <p:spPr>
          <a:xfrm>
            <a:off x="1316181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5C5560E-8DF4-43AF-B07C-D53BE8B75A65}"/>
              </a:ext>
            </a:extLst>
          </p:cNvPr>
          <p:cNvSpPr/>
          <p:nvPr/>
        </p:nvSpPr>
        <p:spPr>
          <a:xfrm>
            <a:off x="2205831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EF0D1C-8FB8-4381-A91F-890F464D4537}"/>
              </a:ext>
            </a:extLst>
          </p:cNvPr>
          <p:cNvSpPr/>
          <p:nvPr/>
        </p:nvSpPr>
        <p:spPr>
          <a:xfrm>
            <a:off x="1316181" y="390331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6C99A96-47DC-4211-BAFF-98BC4A498E25}"/>
              </a:ext>
            </a:extLst>
          </p:cNvPr>
          <p:cNvSpPr/>
          <p:nvPr/>
        </p:nvSpPr>
        <p:spPr>
          <a:xfrm>
            <a:off x="2179548" y="3903310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0AFCCF-EE60-4155-AA6D-91CD29045A45}"/>
              </a:ext>
            </a:extLst>
          </p:cNvPr>
          <p:cNvSpPr/>
          <p:nvPr/>
        </p:nvSpPr>
        <p:spPr>
          <a:xfrm>
            <a:off x="1316181" y="484449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E8D9D50-F9C7-4B2F-8F05-A1606FCCD0C3}"/>
              </a:ext>
            </a:extLst>
          </p:cNvPr>
          <p:cNvSpPr/>
          <p:nvPr/>
        </p:nvSpPr>
        <p:spPr>
          <a:xfrm>
            <a:off x="2179737" y="4810093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055F28-6090-4A20-9F1F-97C2AC148E20}"/>
              </a:ext>
            </a:extLst>
          </p:cNvPr>
          <p:cNvSpPr/>
          <p:nvPr/>
        </p:nvSpPr>
        <p:spPr>
          <a:xfrm>
            <a:off x="9520322" y="211415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519580-D2BB-4EEB-A04A-B4E5A2F2372F}"/>
              </a:ext>
            </a:extLst>
          </p:cNvPr>
          <p:cNvSpPr/>
          <p:nvPr/>
        </p:nvSpPr>
        <p:spPr>
          <a:xfrm>
            <a:off x="10445093" y="211415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BB7055-79EC-4F67-9456-12DC9537D1A0}"/>
              </a:ext>
            </a:extLst>
          </p:cNvPr>
          <p:cNvSpPr/>
          <p:nvPr/>
        </p:nvSpPr>
        <p:spPr>
          <a:xfrm>
            <a:off x="9520322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D97EC77-32AF-404A-AA1F-925D740FA201}"/>
              </a:ext>
            </a:extLst>
          </p:cNvPr>
          <p:cNvSpPr/>
          <p:nvPr/>
        </p:nvSpPr>
        <p:spPr>
          <a:xfrm>
            <a:off x="10441285" y="297525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D8BA35E-6238-4D18-AC8F-9251C04DAFF9}"/>
              </a:ext>
            </a:extLst>
          </p:cNvPr>
          <p:cNvSpPr/>
          <p:nvPr/>
        </p:nvSpPr>
        <p:spPr>
          <a:xfrm>
            <a:off x="9526100" y="3925672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944B623-3B39-48B5-8E95-FF58C0458DEF}"/>
              </a:ext>
            </a:extLst>
          </p:cNvPr>
          <p:cNvSpPr/>
          <p:nvPr/>
        </p:nvSpPr>
        <p:spPr>
          <a:xfrm>
            <a:off x="10437477" y="3929562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BBE262F-9B53-4E10-B537-1A1849BDEC97}"/>
              </a:ext>
            </a:extLst>
          </p:cNvPr>
          <p:cNvSpPr/>
          <p:nvPr/>
        </p:nvSpPr>
        <p:spPr>
          <a:xfrm>
            <a:off x="9546072" y="482646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AA48CB-4C7C-4C10-809D-C4678C9E5B0F}"/>
              </a:ext>
            </a:extLst>
          </p:cNvPr>
          <p:cNvSpPr/>
          <p:nvPr/>
        </p:nvSpPr>
        <p:spPr>
          <a:xfrm>
            <a:off x="10498358" y="4839593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7B098F-EEA2-4AEE-8FD8-37C4BEE5C531}"/>
              </a:ext>
            </a:extLst>
          </p:cNvPr>
          <p:cNvSpPr/>
          <p:nvPr/>
        </p:nvSpPr>
        <p:spPr>
          <a:xfrm>
            <a:off x="3399668" y="215642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54DEA46-ED55-431D-B1EB-AE6BE4871B42}"/>
              </a:ext>
            </a:extLst>
          </p:cNvPr>
          <p:cNvSpPr/>
          <p:nvPr/>
        </p:nvSpPr>
        <p:spPr>
          <a:xfrm>
            <a:off x="4316457" y="2135291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8666ABB-4C22-4145-98AC-6B856C740C5B}"/>
              </a:ext>
            </a:extLst>
          </p:cNvPr>
          <p:cNvSpPr/>
          <p:nvPr/>
        </p:nvSpPr>
        <p:spPr>
          <a:xfrm>
            <a:off x="3402176" y="297525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6858C8-7A07-48AF-A67E-DD9958A4E3AC}"/>
              </a:ext>
            </a:extLst>
          </p:cNvPr>
          <p:cNvSpPr/>
          <p:nvPr/>
        </p:nvSpPr>
        <p:spPr>
          <a:xfrm>
            <a:off x="4317593" y="297525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BDF478F-1B1E-4DA7-8173-1C254CA4994F}"/>
              </a:ext>
            </a:extLst>
          </p:cNvPr>
          <p:cNvSpPr/>
          <p:nvPr/>
        </p:nvSpPr>
        <p:spPr>
          <a:xfrm>
            <a:off x="7071122" y="211415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7ECC8B0-DAC5-4C97-80F1-9488B0B42F14}"/>
              </a:ext>
            </a:extLst>
          </p:cNvPr>
          <p:cNvSpPr/>
          <p:nvPr/>
        </p:nvSpPr>
        <p:spPr>
          <a:xfrm>
            <a:off x="7933153" y="2107046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4F952EF-F7B5-4BA1-B5EB-B6DDC32ECBA0}"/>
              </a:ext>
            </a:extLst>
          </p:cNvPr>
          <p:cNvSpPr/>
          <p:nvPr/>
        </p:nvSpPr>
        <p:spPr>
          <a:xfrm>
            <a:off x="7071122" y="306623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F0A8333-C905-4A5C-8A41-FFABCF8505DC}"/>
              </a:ext>
            </a:extLst>
          </p:cNvPr>
          <p:cNvSpPr/>
          <p:nvPr/>
        </p:nvSpPr>
        <p:spPr>
          <a:xfrm>
            <a:off x="7967867" y="306623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91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41A63D-BEE3-4636-AB8F-A3FA4AA723C4}"/>
              </a:ext>
            </a:extLst>
          </p:cNvPr>
          <p:cNvSpPr txBox="1"/>
          <p:nvPr/>
        </p:nvSpPr>
        <p:spPr>
          <a:xfrm>
            <a:off x="193964" y="402101"/>
            <a:ext cx="118133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Yes!</a:t>
            </a:r>
          </a:p>
          <a:p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            8 + 4 = 12                            4 + 8 = 12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C4BF5-0903-442E-AD63-136330D8F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42867" y="3298150"/>
            <a:ext cx="4494700" cy="1820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C52585-102F-4509-8F03-D6DCD3A28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17637" y="3298149"/>
            <a:ext cx="4494700" cy="1820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DD7C44-9AB3-46C0-A736-4EBFE1EE4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512890" y="3298149"/>
            <a:ext cx="4494700" cy="1820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43DCFD-CEDA-409D-AA50-1FE572A1A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013098" y="3298150"/>
            <a:ext cx="4494700" cy="182079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87F2C5B-E8D9-4C0F-90A2-42A80C0F1F92}"/>
              </a:ext>
            </a:extLst>
          </p:cNvPr>
          <p:cNvSpPr/>
          <p:nvPr/>
        </p:nvSpPr>
        <p:spPr>
          <a:xfrm>
            <a:off x="1316181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BE9BD86-72EF-42DE-9F83-E853DD7510E1}"/>
              </a:ext>
            </a:extLst>
          </p:cNvPr>
          <p:cNvSpPr/>
          <p:nvPr/>
        </p:nvSpPr>
        <p:spPr>
          <a:xfrm>
            <a:off x="2164884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D288CE-096D-49D3-9D6F-CAC4C7D13014}"/>
              </a:ext>
            </a:extLst>
          </p:cNvPr>
          <p:cNvSpPr/>
          <p:nvPr/>
        </p:nvSpPr>
        <p:spPr>
          <a:xfrm>
            <a:off x="1316181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5C5560E-8DF4-43AF-B07C-D53BE8B75A65}"/>
              </a:ext>
            </a:extLst>
          </p:cNvPr>
          <p:cNvSpPr/>
          <p:nvPr/>
        </p:nvSpPr>
        <p:spPr>
          <a:xfrm>
            <a:off x="2205831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EF0D1C-8FB8-4381-A91F-890F464D4537}"/>
              </a:ext>
            </a:extLst>
          </p:cNvPr>
          <p:cNvSpPr/>
          <p:nvPr/>
        </p:nvSpPr>
        <p:spPr>
          <a:xfrm>
            <a:off x="1316181" y="390331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6C99A96-47DC-4211-BAFF-98BC4A498E25}"/>
              </a:ext>
            </a:extLst>
          </p:cNvPr>
          <p:cNvSpPr/>
          <p:nvPr/>
        </p:nvSpPr>
        <p:spPr>
          <a:xfrm>
            <a:off x="2179548" y="3903310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0AFCCF-EE60-4155-AA6D-91CD29045A45}"/>
              </a:ext>
            </a:extLst>
          </p:cNvPr>
          <p:cNvSpPr/>
          <p:nvPr/>
        </p:nvSpPr>
        <p:spPr>
          <a:xfrm>
            <a:off x="1316181" y="484449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E8D9D50-F9C7-4B2F-8F05-A1606FCCD0C3}"/>
              </a:ext>
            </a:extLst>
          </p:cNvPr>
          <p:cNvSpPr/>
          <p:nvPr/>
        </p:nvSpPr>
        <p:spPr>
          <a:xfrm>
            <a:off x="2179737" y="4810093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055F28-6090-4A20-9F1F-97C2AC148E20}"/>
              </a:ext>
            </a:extLst>
          </p:cNvPr>
          <p:cNvSpPr/>
          <p:nvPr/>
        </p:nvSpPr>
        <p:spPr>
          <a:xfrm>
            <a:off x="9520322" y="211415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519580-D2BB-4EEB-A04A-B4E5A2F2372F}"/>
              </a:ext>
            </a:extLst>
          </p:cNvPr>
          <p:cNvSpPr/>
          <p:nvPr/>
        </p:nvSpPr>
        <p:spPr>
          <a:xfrm>
            <a:off x="10445093" y="211415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BB7055-79EC-4F67-9456-12DC9537D1A0}"/>
              </a:ext>
            </a:extLst>
          </p:cNvPr>
          <p:cNvSpPr/>
          <p:nvPr/>
        </p:nvSpPr>
        <p:spPr>
          <a:xfrm>
            <a:off x="9520322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D97EC77-32AF-404A-AA1F-925D740FA201}"/>
              </a:ext>
            </a:extLst>
          </p:cNvPr>
          <p:cNvSpPr/>
          <p:nvPr/>
        </p:nvSpPr>
        <p:spPr>
          <a:xfrm>
            <a:off x="10441285" y="297525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D8BA35E-6238-4D18-AC8F-9251C04DAFF9}"/>
              </a:ext>
            </a:extLst>
          </p:cNvPr>
          <p:cNvSpPr/>
          <p:nvPr/>
        </p:nvSpPr>
        <p:spPr>
          <a:xfrm>
            <a:off x="9526100" y="3925672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944B623-3B39-48B5-8E95-FF58C0458DEF}"/>
              </a:ext>
            </a:extLst>
          </p:cNvPr>
          <p:cNvSpPr/>
          <p:nvPr/>
        </p:nvSpPr>
        <p:spPr>
          <a:xfrm>
            <a:off x="10437477" y="3929562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BBE262F-9B53-4E10-B537-1A1849BDEC97}"/>
              </a:ext>
            </a:extLst>
          </p:cNvPr>
          <p:cNvSpPr/>
          <p:nvPr/>
        </p:nvSpPr>
        <p:spPr>
          <a:xfrm>
            <a:off x="9546072" y="482646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AA48CB-4C7C-4C10-809D-C4678C9E5B0F}"/>
              </a:ext>
            </a:extLst>
          </p:cNvPr>
          <p:cNvSpPr/>
          <p:nvPr/>
        </p:nvSpPr>
        <p:spPr>
          <a:xfrm>
            <a:off x="10498358" y="4839593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7B098F-EEA2-4AEE-8FD8-37C4BEE5C531}"/>
              </a:ext>
            </a:extLst>
          </p:cNvPr>
          <p:cNvSpPr/>
          <p:nvPr/>
        </p:nvSpPr>
        <p:spPr>
          <a:xfrm>
            <a:off x="3399668" y="215642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54DEA46-ED55-431D-B1EB-AE6BE4871B42}"/>
              </a:ext>
            </a:extLst>
          </p:cNvPr>
          <p:cNvSpPr/>
          <p:nvPr/>
        </p:nvSpPr>
        <p:spPr>
          <a:xfrm>
            <a:off x="4316457" y="2135291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8666ABB-4C22-4145-98AC-6B856C740C5B}"/>
              </a:ext>
            </a:extLst>
          </p:cNvPr>
          <p:cNvSpPr/>
          <p:nvPr/>
        </p:nvSpPr>
        <p:spPr>
          <a:xfrm>
            <a:off x="3402176" y="297525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6858C8-7A07-48AF-A67E-DD9958A4E3AC}"/>
              </a:ext>
            </a:extLst>
          </p:cNvPr>
          <p:cNvSpPr/>
          <p:nvPr/>
        </p:nvSpPr>
        <p:spPr>
          <a:xfrm>
            <a:off x="4317593" y="297525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BDF478F-1B1E-4DA7-8173-1C254CA4994F}"/>
              </a:ext>
            </a:extLst>
          </p:cNvPr>
          <p:cNvSpPr/>
          <p:nvPr/>
        </p:nvSpPr>
        <p:spPr>
          <a:xfrm>
            <a:off x="7071122" y="211415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7ECC8B0-DAC5-4C97-80F1-9488B0B42F14}"/>
              </a:ext>
            </a:extLst>
          </p:cNvPr>
          <p:cNvSpPr/>
          <p:nvPr/>
        </p:nvSpPr>
        <p:spPr>
          <a:xfrm>
            <a:off x="7933153" y="2107046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4F952EF-F7B5-4BA1-B5EB-B6DDC32ECBA0}"/>
              </a:ext>
            </a:extLst>
          </p:cNvPr>
          <p:cNvSpPr/>
          <p:nvPr/>
        </p:nvSpPr>
        <p:spPr>
          <a:xfrm>
            <a:off x="7071122" y="306623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F0A8333-C905-4A5C-8A41-FFABCF8505DC}"/>
              </a:ext>
            </a:extLst>
          </p:cNvPr>
          <p:cNvSpPr/>
          <p:nvPr/>
        </p:nvSpPr>
        <p:spPr>
          <a:xfrm>
            <a:off x="7967867" y="306623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5030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41A63D-BEE3-4636-AB8F-A3FA4AA723C4}"/>
              </a:ext>
            </a:extLst>
          </p:cNvPr>
          <p:cNvSpPr txBox="1"/>
          <p:nvPr/>
        </p:nvSpPr>
        <p:spPr>
          <a:xfrm>
            <a:off x="193964" y="402101"/>
            <a:ext cx="118133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This is a family of addition facts.</a:t>
            </a: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8 + 4 = 12                            </a:t>
            </a:r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4 + 8 = 12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C4BF5-0903-442E-AD63-136330D8F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42867" y="3298150"/>
            <a:ext cx="4494700" cy="1820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C52585-102F-4509-8F03-D6DCD3A28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17637" y="3298149"/>
            <a:ext cx="4494700" cy="1820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DD7C44-9AB3-46C0-A736-4EBFE1EE4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512890" y="3298149"/>
            <a:ext cx="4494700" cy="1820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43DCFD-CEDA-409D-AA50-1FE572A1A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013098" y="3298150"/>
            <a:ext cx="4494700" cy="182079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87F2C5B-E8D9-4C0F-90A2-42A80C0F1F92}"/>
              </a:ext>
            </a:extLst>
          </p:cNvPr>
          <p:cNvSpPr/>
          <p:nvPr/>
        </p:nvSpPr>
        <p:spPr>
          <a:xfrm>
            <a:off x="1316181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BE9BD86-72EF-42DE-9F83-E853DD7510E1}"/>
              </a:ext>
            </a:extLst>
          </p:cNvPr>
          <p:cNvSpPr/>
          <p:nvPr/>
        </p:nvSpPr>
        <p:spPr>
          <a:xfrm>
            <a:off x="2164884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D288CE-096D-49D3-9D6F-CAC4C7D13014}"/>
              </a:ext>
            </a:extLst>
          </p:cNvPr>
          <p:cNvSpPr/>
          <p:nvPr/>
        </p:nvSpPr>
        <p:spPr>
          <a:xfrm>
            <a:off x="1316181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5C5560E-8DF4-43AF-B07C-D53BE8B75A65}"/>
              </a:ext>
            </a:extLst>
          </p:cNvPr>
          <p:cNvSpPr/>
          <p:nvPr/>
        </p:nvSpPr>
        <p:spPr>
          <a:xfrm>
            <a:off x="2205831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EF0D1C-8FB8-4381-A91F-890F464D4537}"/>
              </a:ext>
            </a:extLst>
          </p:cNvPr>
          <p:cNvSpPr/>
          <p:nvPr/>
        </p:nvSpPr>
        <p:spPr>
          <a:xfrm>
            <a:off x="1316181" y="390331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6C99A96-47DC-4211-BAFF-98BC4A498E25}"/>
              </a:ext>
            </a:extLst>
          </p:cNvPr>
          <p:cNvSpPr/>
          <p:nvPr/>
        </p:nvSpPr>
        <p:spPr>
          <a:xfrm>
            <a:off x="2179548" y="3903310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0AFCCF-EE60-4155-AA6D-91CD29045A45}"/>
              </a:ext>
            </a:extLst>
          </p:cNvPr>
          <p:cNvSpPr/>
          <p:nvPr/>
        </p:nvSpPr>
        <p:spPr>
          <a:xfrm>
            <a:off x="1316181" y="484449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E8D9D50-F9C7-4B2F-8F05-A1606FCCD0C3}"/>
              </a:ext>
            </a:extLst>
          </p:cNvPr>
          <p:cNvSpPr/>
          <p:nvPr/>
        </p:nvSpPr>
        <p:spPr>
          <a:xfrm>
            <a:off x="2179737" y="4810093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055F28-6090-4A20-9F1F-97C2AC148E20}"/>
              </a:ext>
            </a:extLst>
          </p:cNvPr>
          <p:cNvSpPr/>
          <p:nvPr/>
        </p:nvSpPr>
        <p:spPr>
          <a:xfrm>
            <a:off x="9520322" y="211415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519580-D2BB-4EEB-A04A-B4E5A2F2372F}"/>
              </a:ext>
            </a:extLst>
          </p:cNvPr>
          <p:cNvSpPr/>
          <p:nvPr/>
        </p:nvSpPr>
        <p:spPr>
          <a:xfrm>
            <a:off x="10445093" y="211415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BB7055-79EC-4F67-9456-12DC9537D1A0}"/>
              </a:ext>
            </a:extLst>
          </p:cNvPr>
          <p:cNvSpPr/>
          <p:nvPr/>
        </p:nvSpPr>
        <p:spPr>
          <a:xfrm>
            <a:off x="9520322" y="296213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D97EC77-32AF-404A-AA1F-925D740FA201}"/>
              </a:ext>
            </a:extLst>
          </p:cNvPr>
          <p:cNvSpPr/>
          <p:nvPr/>
        </p:nvSpPr>
        <p:spPr>
          <a:xfrm>
            <a:off x="10441285" y="297525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D8BA35E-6238-4D18-AC8F-9251C04DAFF9}"/>
              </a:ext>
            </a:extLst>
          </p:cNvPr>
          <p:cNvSpPr/>
          <p:nvPr/>
        </p:nvSpPr>
        <p:spPr>
          <a:xfrm>
            <a:off x="9526100" y="3925672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944B623-3B39-48B5-8E95-FF58C0458DEF}"/>
              </a:ext>
            </a:extLst>
          </p:cNvPr>
          <p:cNvSpPr/>
          <p:nvPr/>
        </p:nvSpPr>
        <p:spPr>
          <a:xfrm>
            <a:off x="10437477" y="3929562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BBE262F-9B53-4E10-B537-1A1849BDEC97}"/>
              </a:ext>
            </a:extLst>
          </p:cNvPr>
          <p:cNvSpPr/>
          <p:nvPr/>
        </p:nvSpPr>
        <p:spPr>
          <a:xfrm>
            <a:off x="9546072" y="482646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AA48CB-4C7C-4C10-809D-C4678C9E5B0F}"/>
              </a:ext>
            </a:extLst>
          </p:cNvPr>
          <p:cNvSpPr/>
          <p:nvPr/>
        </p:nvSpPr>
        <p:spPr>
          <a:xfrm>
            <a:off x="10498358" y="4839593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7B098F-EEA2-4AEE-8FD8-37C4BEE5C531}"/>
              </a:ext>
            </a:extLst>
          </p:cNvPr>
          <p:cNvSpPr/>
          <p:nvPr/>
        </p:nvSpPr>
        <p:spPr>
          <a:xfrm>
            <a:off x="3399668" y="215642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54DEA46-ED55-431D-B1EB-AE6BE4871B42}"/>
              </a:ext>
            </a:extLst>
          </p:cNvPr>
          <p:cNvSpPr/>
          <p:nvPr/>
        </p:nvSpPr>
        <p:spPr>
          <a:xfrm>
            <a:off x="4316457" y="2135291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8666ABB-4C22-4145-98AC-6B856C740C5B}"/>
              </a:ext>
            </a:extLst>
          </p:cNvPr>
          <p:cNvSpPr/>
          <p:nvPr/>
        </p:nvSpPr>
        <p:spPr>
          <a:xfrm>
            <a:off x="3402176" y="297525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6858C8-7A07-48AF-A67E-DD9958A4E3AC}"/>
              </a:ext>
            </a:extLst>
          </p:cNvPr>
          <p:cNvSpPr/>
          <p:nvPr/>
        </p:nvSpPr>
        <p:spPr>
          <a:xfrm>
            <a:off x="4317593" y="297525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BDF478F-1B1E-4DA7-8173-1C254CA4994F}"/>
              </a:ext>
            </a:extLst>
          </p:cNvPr>
          <p:cNvSpPr/>
          <p:nvPr/>
        </p:nvSpPr>
        <p:spPr>
          <a:xfrm>
            <a:off x="7071122" y="211415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7ECC8B0-DAC5-4C97-80F1-9488B0B42F14}"/>
              </a:ext>
            </a:extLst>
          </p:cNvPr>
          <p:cNvSpPr/>
          <p:nvPr/>
        </p:nvSpPr>
        <p:spPr>
          <a:xfrm>
            <a:off x="7933153" y="2107046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4F952EF-F7B5-4BA1-B5EB-B6DDC32ECBA0}"/>
              </a:ext>
            </a:extLst>
          </p:cNvPr>
          <p:cNvSpPr/>
          <p:nvPr/>
        </p:nvSpPr>
        <p:spPr>
          <a:xfrm>
            <a:off x="7071122" y="306623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F0A8333-C905-4A5C-8A41-FFABCF8505DC}"/>
              </a:ext>
            </a:extLst>
          </p:cNvPr>
          <p:cNvSpPr/>
          <p:nvPr/>
        </p:nvSpPr>
        <p:spPr>
          <a:xfrm>
            <a:off x="7967867" y="3066235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725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4F825B-117E-4B2A-8569-148E67FC8DAA}"/>
              </a:ext>
            </a:extLst>
          </p:cNvPr>
          <p:cNvSpPr txBox="1"/>
          <p:nvPr/>
        </p:nvSpPr>
        <p:spPr>
          <a:xfrm>
            <a:off x="193964" y="402101"/>
            <a:ext cx="1181330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You can also have a family of subtraction facts…</a:t>
            </a: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We know that…</a:t>
            </a: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8 + 4 = 12 </a:t>
            </a:r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4 + 8 = 12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r"/>
            <a:r>
              <a:rPr lang="en-GB" sz="3600" b="1" dirty="0">
                <a:latin typeface="NTFPreCursivefk" panose="03000400000000000000" pitchFamily="66" charset="0"/>
              </a:rPr>
              <a:t>We can create subtraction facts by starting </a:t>
            </a:r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with the whole.</a:t>
            </a:r>
          </a:p>
          <a:p>
            <a:pPr algn="r"/>
            <a:endParaRPr lang="en-GB" sz="3600" b="1" dirty="0">
              <a:latin typeface="NTFPreCursivefk" panose="03000400000000000000" pitchFamily="66" charset="0"/>
            </a:endParaRPr>
          </a:p>
          <a:p>
            <a:pPr algn="r"/>
            <a:r>
              <a:rPr lang="en-GB" sz="3600" b="1" dirty="0">
                <a:latin typeface="NTFPreCursivefk" panose="03000400000000000000" pitchFamily="66" charset="0"/>
              </a:rPr>
              <a:t>12 – 4 = 8</a:t>
            </a:r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12 – 8 = 4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FE860E-B6F0-438B-B2F5-E9D719953426}"/>
              </a:ext>
            </a:extLst>
          </p:cNvPr>
          <p:cNvSpPr/>
          <p:nvPr/>
        </p:nvSpPr>
        <p:spPr>
          <a:xfrm>
            <a:off x="1874981" y="2096655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139FB7-90B6-4B8D-85DE-DA8E724A32CA}"/>
              </a:ext>
            </a:extLst>
          </p:cNvPr>
          <p:cNvSpPr/>
          <p:nvPr/>
        </p:nvSpPr>
        <p:spPr>
          <a:xfrm>
            <a:off x="531090" y="4576619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E8A9AE6-DF61-44B4-811B-9AD5543F31C3}"/>
              </a:ext>
            </a:extLst>
          </p:cNvPr>
          <p:cNvSpPr/>
          <p:nvPr/>
        </p:nvSpPr>
        <p:spPr>
          <a:xfrm>
            <a:off x="3440545" y="4484255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F885B3-F263-4634-8AF2-EFA46699DC55}"/>
              </a:ext>
            </a:extLst>
          </p:cNvPr>
          <p:cNvCxnSpPr>
            <a:cxnSpLocks/>
          </p:cNvCxnSpPr>
          <p:nvPr/>
        </p:nvCxnSpPr>
        <p:spPr>
          <a:xfrm flipV="1">
            <a:off x="1690255" y="3694545"/>
            <a:ext cx="526472" cy="8820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51143B-056C-4BA1-BF9A-F4B0BFE20B65}"/>
              </a:ext>
            </a:extLst>
          </p:cNvPr>
          <p:cNvCxnSpPr>
            <a:cxnSpLocks/>
          </p:cNvCxnSpPr>
          <p:nvPr/>
        </p:nvCxnSpPr>
        <p:spPr>
          <a:xfrm flipH="1" flipV="1">
            <a:off x="3403599" y="3685942"/>
            <a:ext cx="563417" cy="89067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840596A-5CC5-416D-8297-8A5ACDB01DD4}"/>
              </a:ext>
            </a:extLst>
          </p:cNvPr>
          <p:cNvSpPr txBox="1"/>
          <p:nvPr/>
        </p:nvSpPr>
        <p:spPr>
          <a:xfrm>
            <a:off x="2403762" y="2558610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71D8D9-5F7D-4DB6-93E2-075B580D17EA}"/>
              </a:ext>
            </a:extLst>
          </p:cNvPr>
          <p:cNvSpPr txBox="1"/>
          <p:nvPr/>
        </p:nvSpPr>
        <p:spPr>
          <a:xfrm>
            <a:off x="1059871" y="5130619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7A323D-21C3-45AD-97A3-296E231AF6F1}"/>
              </a:ext>
            </a:extLst>
          </p:cNvPr>
          <p:cNvSpPr txBox="1"/>
          <p:nvPr/>
        </p:nvSpPr>
        <p:spPr>
          <a:xfrm>
            <a:off x="3967016" y="4992393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81312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573964-F2BF-4C4C-A874-E636B317ECDA}"/>
              </a:ext>
            </a:extLst>
          </p:cNvPr>
          <p:cNvSpPr txBox="1"/>
          <p:nvPr/>
        </p:nvSpPr>
        <p:spPr>
          <a:xfrm>
            <a:off x="193964" y="402101"/>
            <a:ext cx="118133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Lets try making a fact family with the numbers… 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6 and 5.</a:t>
            </a:r>
          </a:p>
          <a:p>
            <a:pPr algn="r"/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What are the addition facts?</a:t>
            </a:r>
          </a:p>
          <a:p>
            <a:pPr algn="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82E5A6-6585-4EBC-8604-1DDF7F6B1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815522" y="3436696"/>
            <a:ext cx="4494700" cy="1820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F55B0A-58EC-47F2-B0FC-299292A75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332741" y="3436698"/>
            <a:ext cx="4494700" cy="18207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834C4B9-C1B4-4548-95DE-C03CCA1DA204}"/>
              </a:ext>
            </a:extLst>
          </p:cNvPr>
          <p:cNvSpPr/>
          <p:nvPr/>
        </p:nvSpPr>
        <p:spPr>
          <a:xfrm>
            <a:off x="1611722" y="229976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565218-DE64-45D5-8F80-668AA43D6E6D}"/>
              </a:ext>
            </a:extLst>
          </p:cNvPr>
          <p:cNvSpPr/>
          <p:nvPr/>
        </p:nvSpPr>
        <p:spPr>
          <a:xfrm>
            <a:off x="1611722" y="3123762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CCEE28-D919-46C7-B491-67ADA69F0A04}"/>
              </a:ext>
            </a:extLst>
          </p:cNvPr>
          <p:cNvSpPr/>
          <p:nvPr/>
        </p:nvSpPr>
        <p:spPr>
          <a:xfrm>
            <a:off x="1607507" y="4097826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EB236A-F3F8-40F7-9D01-6C8ACC94129D}"/>
              </a:ext>
            </a:extLst>
          </p:cNvPr>
          <p:cNvSpPr/>
          <p:nvPr/>
        </p:nvSpPr>
        <p:spPr>
          <a:xfrm>
            <a:off x="738503" y="4097826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15B475-CF30-4AC3-A767-4D8A0E9D2E1C}"/>
              </a:ext>
            </a:extLst>
          </p:cNvPr>
          <p:cNvSpPr/>
          <p:nvPr/>
        </p:nvSpPr>
        <p:spPr>
          <a:xfrm>
            <a:off x="738503" y="320794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6D2559-1049-4E7E-9961-0F2911315991}"/>
              </a:ext>
            </a:extLst>
          </p:cNvPr>
          <p:cNvSpPr/>
          <p:nvPr/>
        </p:nvSpPr>
        <p:spPr>
          <a:xfrm>
            <a:off x="738503" y="229976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7ABF5F8-F9C9-4461-8227-C0E656368961}"/>
              </a:ext>
            </a:extLst>
          </p:cNvPr>
          <p:cNvSpPr/>
          <p:nvPr/>
        </p:nvSpPr>
        <p:spPr>
          <a:xfrm>
            <a:off x="2854723" y="2221081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18267C-ADDE-4E56-8CED-08B6A53FD30C}"/>
              </a:ext>
            </a:extLst>
          </p:cNvPr>
          <p:cNvSpPr/>
          <p:nvPr/>
        </p:nvSpPr>
        <p:spPr>
          <a:xfrm>
            <a:off x="3727942" y="2221081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9A6CD4D-6E67-4DFE-AACA-0C346EA537E0}"/>
              </a:ext>
            </a:extLst>
          </p:cNvPr>
          <p:cNvSpPr/>
          <p:nvPr/>
        </p:nvSpPr>
        <p:spPr>
          <a:xfrm>
            <a:off x="2854723" y="3123762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7ED06E6-CAE5-4E97-BD8E-39A5D8AA5171}"/>
              </a:ext>
            </a:extLst>
          </p:cNvPr>
          <p:cNvSpPr/>
          <p:nvPr/>
        </p:nvSpPr>
        <p:spPr>
          <a:xfrm>
            <a:off x="3727942" y="3123762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9CB5811-D203-4E8A-8E2C-DD83445A5996}"/>
              </a:ext>
            </a:extLst>
          </p:cNvPr>
          <p:cNvSpPr/>
          <p:nvPr/>
        </p:nvSpPr>
        <p:spPr>
          <a:xfrm>
            <a:off x="2854723" y="404185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97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4F825B-117E-4B2A-8569-148E67FC8DAA}"/>
              </a:ext>
            </a:extLst>
          </p:cNvPr>
          <p:cNvSpPr txBox="1"/>
          <p:nvPr/>
        </p:nvSpPr>
        <p:spPr>
          <a:xfrm>
            <a:off x="193964" y="402101"/>
            <a:ext cx="118133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You can also have a family of subtraction facts…</a:t>
            </a: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We know that…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6 + 5 = 11 </a:t>
            </a:r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5 + 6 = 11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r"/>
            <a:r>
              <a:rPr lang="en-GB" sz="3600" b="1" dirty="0">
                <a:latin typeface="NTFPreCursivefk" panose="03000400000000000000" pitchFamily="66" charset="0"/>
              </a:rPr>
              <a:t>What are the subtraction facts?</a:t>
            </a:r>
          </a:p>
          <a:p>
            <a:pPr algn="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FE860E-B6F0-438B-B2F5-E9D719953426}"/>
              </a:ext>
            </a:extLst>
          </p:cNvPr>
          <p:cNvSpPr/>
          <p:nvPr/>
        </p:nvSpPr>
        <p:spPr>
          <a:xfrm>
            <a:off x="1874981" y="2096655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139FB7-90B6-4B8D-85DE-DA8E724A32CA}"/>
              </a:ext>
            </a:extLst>
          </p:cNvPr>
          <p:cNvSpPr/>
          <p:nvPr/>
        </p:nvSpPr>
        <p:spPr>
          <a:xfrm>
            <a:off x="531090" y="4576619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E8A9AE6-DF61-44B4-811B-9AD5543F31C3}"/>
              </a:ext>
            </a:extLst>
          </p:cNvPr>
          <p:cNvSpPr/>
          <p:nvPr/>
        </p:nvSpPr>
        <p:spPr>
          <a:xfrm>
            <a:off x="3440545" y="4484255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F885B3-F263-4634-8AF2-EFA46699DC55}"/>
              </a:ext>
            </a:extLst>
          </p:cNvPr>
          <p:cNvCxnSpPr>
            <a:cxnSpLocks/>
          </p:cNvCxnSpPr>
          <p:nvPr/>
        </p:nvCxnSpPr>
        <p:spPr>
          <a:xfrm flipV="1">
            <a:off x="1690255" y="3694545"/>
            <a:ext cx="526472" cy="8820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51143B-056C-4BA1-BF9A-F4B0BFE20B65}"/>
              </a:ext>
            </a:extLst>
          </p:cNvPr>
          <p:cNvCxnSpPr>
            <a:cxnSpLocks/>
          </p:cNvCxnSpPr>
          <p:nvPr/>
        </p:nvCxnSpPr>
        <p:spPr>
          <a:xfrm flipH="1" flipV="1">
            <a:off x="3403599" y="3685942"/>
            <a:ext cx="563417" cy="89067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840596A-5CC5-416D-8297-8A5ACDB01DD4}"/>
              </a:ext>
            </a:extLst>
          </p:cNvPr>
          <p:cNvSpPr txBox="1"/>
          <p:nvPr/>
        </p:nvSpPr>
        <p:spPr>
          <a:xfrm>
            <a:off x="2403762" y="2558610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71D8D9-5F7D-4DB6-93E2-075B580D17EA}"/>
              </a:ext>
            </a:extLst>
          </p:cNvPr>
          <p:cNvSpPr txBox="1"/>
          <p:nvPr/>
        </p:nvSpPr>
        <p:spPr>
          <a:xfrm>
            <a:off x="1059871" y="5130619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7A323D-21C3-45AD-97A3-296E231AF6F1}"/>
              </a:ext>
            </a:extLst>
          </p:cNvPr>
          <p:cNvSpPr txBox="1"/>
          <p:nvPr/>
        </p:nvSpPr>
        <p:spPr>
          <a:xfrm>
            <a:off x="3967016" y="4992393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71873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0FDA1D-EDF0-432E-BB52-A3FB399D27F2}"/>
              </a:ext>
            </a:extLst>
          </p:cNvPr>
          <p:cNvSpPr txBox="1"/>
          <p:nvPr/>
        </p:nvSpPr>
        <p:spPr>
          <a:xfrm>
            <a:off x="110837" y="429810"/>
            <a:ext cx="118133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Some numbers are missing from these number facts…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r"/>
            <a:r>
              <a:rPr lang="en-GB" sz="3600" b="1" dirty="0">
                <a:latin typeface="NTFPreCursivefk" panose="03000400000000000000" pitchFamily="66" charset="0"/>
              </a:rPr>
              <a:t>6 + 2 = ? </a:t>
            </a:r>
          </a:p>
          <a:p>
            <a:pPr algn="r"/>
            <a:r>
              <a:rPr lang="en-GB" sz="3600" b="1" dirty="0">
                <a:latin typeface="NTFPreCursivefk" panose="03000400000000000000" pitchFamily="66" charset="0"/>
              </a:rPr>
              <a:t>2 + 6 = ?</a:t>
            </a:r>
          </a:p>
          <a:p>
            <a:pPr algn="r"/>
            <a:endParaRPr lang="en-GB" sz="3600" b="1" dirty="0">
              <a:latin typeface="NTFPreCursivefk" panose="03000400000000000000" pitchFamily="66" charset="0"/>
            </a:endParaRPr>
          </a:p>
          <a:p>
            <a:pPr algn="r"/>
            <a:r>
              <a:rPr lang="en-GB" sz="3600" b="1" dirty="0">
                <a:latin typeface="NTFPreCursivefk" panose="03000400000000000000" pitchFamily="66" charset="0"/>
              </a:rPr>
              <a:t>? – 2 = 6</a:t>
            </a:r>
          </a:p>
          <a:p>
            <a:pPr algn="r"/>
            <a:r>
              <a:rPr lang="en-GB" sz="3600" b="1" dirty="0">
                <a:latin typeface="NTFPreCursivefk" panose="03000400000000000000" pitchFamily="66" charset="0"/>
              </a:rPr>
              <a:t>? – 6 = 2</a:t>
            </a:r>
          </a:p>
          <a:p>
            <a:pPr algn="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1677C2-0426-43F4-BBC3-2C8DAAE37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42867" y="3298150"/>
            <a:ext cx="4494700" cy="1820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CB275D-0FB0-47B5-A1CC-C5F1695DC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87715" y="3298150"/>
            <a:ext cx="4494700" cy="18207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7085673C-E9E9-4C7E-9B11-BC3A4AF5DFB6}"/>
              </a:ext>
            </a:extLst>
          </p:cNvPr>
          <p:cNvSpPr/>
          <p:nvPr/>
        </p:nvSpPr>
        <p:spPr>
          <a:xfrm>
            <a:off x="1316181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5799E42-47AF-4BCF-B0AB-80E18F4F9665}"/>
              </a:ext>
            </a:extLst>
          </p:cNvPr>
          <p:cNvSpPr/>
          <p:nvPr/>
        </p:nvSpPr>
        <p:spPr>
          <a:xfrm>
            <a:off x="2115532" y="2156427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6183B16-7E48-4743-9FCD-62ADC559B405}"/>
              </a:ext>
            </a:extLst>
          </p:cNvPr>
          <p:cNvSpPr/>
          <p:nvPr/>
        </p:nvSpPr>
        <p:spPr>
          <a:xfrm>
            <a:off x="1316181" y="305082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D4E859-B509-4978-92CF-3A6D96A50552}"/>
              </a:ext>
            </a:extLst>
          </p:cNvPr>
          <p:cNvSpPr/>
          <p:nvPr/>
        </p:nvSpPr>
        <p:spPr>
          <a:xfrm>
            <a:off x="2149075" y="3030043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A2B085E-F94C-4A64-90BE-D52721F2D8C5}"/>
              </a:ext>
            </a:extLst>
          </p:cNvPr>
          <p:cNvSpPr/>
          <p:nvPr/>
        </p:nvSpPr>
        <p:spPr>
          <a:xfrm>
            <a:off x="2149075" y="3903311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1A4E32A-6E28-4D78-9325-9855B4060F54}"/>
              </a:ext>
            </a:extLst>
          </p:cNvPr>
          <p:cNvSpPr/>
          <p:nvPr/>
        </p:nvSpPr>
        <p:spPr>
          <a:xfrm>
            <a:off x="1316181" y="3982465"/>
            <a:ext cx="545756" cy="6104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AB01841-715C-40C7-9284-4C6CD838E944}"/>
              </a:ext>
            </a:extLst>
          </p:cNvPr>
          <p:cNvSpPr/>
          <p:nvPr/>
        </p:nvSpPr>
        <p:spPr>
          <a:xfrm>
            <a:off x="3528978" y="215642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BF8BE8F-09F7-4818-AB94-33A1D318E1D9}"/>
              </a:ext>
            </a:extLst>
          </p:cNvPr>
          <p:cNvSpPr/>
          <p:nvPr/>
        </p:nvSpPr>
        <p:spPr>
          <a:xfrm>
            <a:off x="4432643" y="2156427"/>
            <a:ext cx="545756" cy="6104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616B1C9-8AEE-46CA-8E47-C112807D985F}"/>
              </a:ext>
            </a:extLst>
          </p:cNvPr>
          <p:cNvSpPr/>
          <p:nvPr/>
        </p:nvSpPr>
        <p:spPr>
          <a:xfrm>
            <a:off x="6257636" y="1674091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4E53C5B-9C58-4844-8256-10815D904009}"/>
              </a:ext>
            </a:extLst>
          </p:cNvPr>
          <p:cNvSpPr/>
          <p:nvPr/>
        </p:nvSpPr>
        <p:spPr>
          <a:xfrm>
            <a:off x="5239047" y="3942229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C146B0-76E7-4649-8CF1-078ED6A79026}"/>
              </a:ext>
            </a:extLst>
          </p:cNvPr>
          <p:cNvSpPr/>
          <p:nvPr/>
        </p:nvSpPr>
        <p:spPr>
          <a:xfrm>
            <a:off x="7435272" y="3909406"/>
            <a:ext cx="1930400" cy="17549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B37EA7-D409-41D1-AEC7-4762123659A2}"/>
              </a:ext>
            </a:extLst>
          </p:cNvPr>
          <p:cNvCxnSpPr>
            <a:cxnSpLocks/>
          </p:cNvCxnSpPr>
          <p:nvPr/>
        </p:nvCxnSpPr>
        <p:spPr>
          <a:xfrm flipH="1" flipV="1">
            <a:off x="7689681" y="3335282"/>
            <a:ext cx="319055" cy="67924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FD2B91-CDED-4CCA-A295-00D1510B98A9}"/>
              </a:ext>
            </a:extLst>
          </p:cNvPr>
          <p:cNvCxnSpPr>
            <a:cxnSpLocks/>
          </p:cNvCxnSpPr>
          <p:nvPr/>
        </p:nvCxnSpPr>
        <p:spPr>
          <a:xfrm flipV="1">
            <a:off x="6553399" y="3377096"/>
            <a:ext cx="291679" cy="63743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5121C80-5323-448B-AC05-50086B26AD26}"/>
              </a:ext>
            </a:extLst>
          </p:cNvPr>
          <p:cNvSpPr txBox="1"/>
          <p:nvPr/>
        </p:nvSpPr>
        <p:spPr>
          <a:xfrm>
            <a:off x="6786417" y="2181116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02FD17-BD6A-421F-B3DE-409E2B9EB8E9}"/>
              </a:ext>
            </a:extLst>
          </p:cNvPr>
          <p:cNvSpPr txBox="1"/>
          <p:nvPr/>
        </p:nvSpPr>
        <p:spPr>
          <a:xfrm>
            <a:off x="5867805" y="4457864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350946-3DF4-418E-8434-F711E8372FDA}"/>
              </a:ext>
            </a:extLst>
          </p:cNvPr>
          <p:cNvSpPr txBox="1"/>
          <p:nvPr/>
        </p:nvSpPr>
        <p:spPr>
          <a:xfrm>
            <a:off x="8008736" y="4457863"/>
            <a:ext cx="872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NTFPreCursive" panose="03000400000000000000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05103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187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NTFPreCursive</vt:lpstr>
      <vt:lpstr>NTFPreCursivefk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Hardman</dc:creator>
  <cp:lastModifiedBy>Miss Hardman</cp:lastModifiedBy>
  <cp:revision>6</cp:revision>
  <dcterms:created xsi:type="dcterms:W3CDTF">2021-11-18T18:35:43Z</dcterms:created>
  <dcterms:modified xsi:type="dcterms:W3CDTF">2021-11-18T18:51:03Z</dcterms:modified>
</cp:coreProperties>
</file>