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61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217E0-7427-4AE7-BDB9-E037324DB2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BB1A62-6D03-4249-8486-A33FF6DCA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B45E42-02A1-4BEE-AFA8-6A6C6AED4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AE24F-E1CC-4900-95A4-8FC885A0BF66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A8C17-AEA4-40E9-85D6-8FC269A8A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2103E-5FD6-44A3-B34E-05BC15880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3718F-424B-4B51-AC4C-77F116B2C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347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03842-B0A0-4A05-90CF-33DCE2730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23817-4296-45DA-8161-14381D44A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6AEE21-6C82-44E8-8594-AC0EE5ACC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AE24F-E1CC-4900-95A4-8FC885A0BF66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5663F7-5235-4F7C-BFAC-44927B2FB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776D9-23D0-409A-87FA-DB2324B0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3718F-424B-4B51-AC4C-77F116B2C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596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397E8-E510-4D34-9411-767526855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580232-1ACD-4203-ABCC-751038572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28572C-372C-4EC6-8EF9-F89E08D9B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AE24F-E1CC-4900-95A4-8FC885A0BF66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89862-23BF-49E4-8125-F7E8F8E17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E531E-B95C-4DF1-B4FB-CE2FE23CE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3718F-424B-4B51-AC4C-77F116B2C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161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D303D-25ED-44D8-A477-16687A639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D1210-8A52-401A-98E3-FE12B1DB9D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FF0487-6738-4B26-9360-F9599C13DB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0AED7E-93A8-474B-93A0-5A7489D96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AE24F-E1CC-4900-95A4-8FC885A0BF66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A118C2-03DA-467A-8460-0B96EC570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5B31E7-117B-4328-AE5D-B0C65793D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3718F-424B-4B51-AC4C-77F116B2C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055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F4F80-A57E-431C-9C12-F3AE1DC45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5009C8-C0DB-441A-8386-2D87523A91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BBB8E0-7852-4FE5-83DB-87F627995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49786E-6B0C-4B6D-B6B7-919522B352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DD3462-62B2-49B9-8321-EBE930DEFF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56B348-01A1-4BF2-901C-3936113ED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AE24F-E1CC-4900-95A4-8FC885A0BF66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B699CE-8A16-452D-84B2-973AD35E7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310B80-CD4A-4BEA-8C97-88C96B094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3718F-424B-4B51-AC4C-77F116B2C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695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15B61-A7D9-446B-B18A-C0DA4522A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5CA3DE-8E54-4A25-9819-E81591CBC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AE24F-E1CC-4900-95A4-8FC885A0BF66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BDBE7-6104-49E7-8684-0C6AF1E47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4AA9E4-E5C7-423A-B3E9-9D7D06234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3718F-424B-4B51-AC4C-77F116B2C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105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36C4C6-1BB8-442A-AEA5-5EC7D77E2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AE24F-E1CC-4900-95A4-8FC885A0BF66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7131BB-2A4E-4F77-A819-4D8D20E4C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A0E09B-0602-48FF-B4FC-0851119D5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3718F-424B-4B51-AC4C-77F116B2C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766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5F82F-2E70-4427-952F-DB225E6B7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B0C92-D5E6-4497-97AE-64CFD6CCC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9C7082-3003-44CE-8810-00162DC34B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C4B66-213E-4216-9C44-0B29DE57F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AE24F-E1CC-4900-95A4-8FC885A0BF66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543222-F92F-4B97-ABA4-408D427D4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C9A0A1-0854-46F2-B80B-C0D94E522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3718F-424B-4B51-AC4C-77F116B2C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92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4D331-2C35-41A3-8ABE-4F6E1F0A3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3875D3-8066-4F14-BF67-FC3C4CB358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0EE7C-1921-48F8-BDF8-32A25041CD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E36629-4E79-41C0-9812-065B036A9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AE24F-E1CC-4900-95A4-8FC885A0BF66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676A19-4920-456E-8B46-2C199D83E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F927F0-329C-4D24-A252-37626BD60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3718F-424B-4B51-AC4C-77F116B2C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387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CB187-C7E4-41EC-B68B-BE553109D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ACE148-06B7-4396-AD67-A2D8CE851A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2163CE-E957-439C-8ACC-DC39C18E0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AE24F-E1CC-4900-95A4-8FC885A0BF66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BBFB2-A32B-4AFB-9997-058E03FFB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71B383-214F-44E2-B5A6-B7C82AE90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3718F-424B-4B51-AC4C-77F116B2C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287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B2F7E9-0E1A-4877-A7E4-0798F2A975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5927D2-3A1A-4FFF-9BEC-1522C1A920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623DF-A439-4594-92E9-231B0B238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AE24F-E1CC-4900-95A4-8FC885A0BF66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06175-9FC2-41A8-87F9-7271A6F55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CC0A9-C27F-4E9F-BBC0-48DEC257A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3718F-424B-4B51-AC4C-77F116B2C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018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3B96DE-ECF7-4ED3-985E-FE92EA358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4FD85E-4D0F-45D7-9043-41F3BFDDE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0D5C0-A24F-4EFE-807B-6ADE8DCFFA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AE24F-E1CC-4900-95A4-8FC885A0BF66}" type="datetimeFigureOut">
              <a:rPr lang="en-GB" smtClean="0"/>
              <a:t>21/11/2021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79BBB-60F2-4973-81F6-BFB0B7ECF6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95928-00B3-418B-85CB-2C597219B5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3718F-424B-4B51-AC4C-77F116B2CD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96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FC6B69E-9C01-4826-8927-F4C24D1BC1AB}"/>
              </a:ext>
            </a:extLst>
          </p:cNvPr>
          <p:cNvSpPr txBox="1"/>
          <p:nvPr/>
        </p:nvSpPr>
        <p:spPr>
          <a:xfrm>
            <a:off x="193964" y="402101"/>
            <a:ext cx="11813309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Subtract</a:t>
            </a: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What does this mean?</a:t>
            </a:r>
          </a:p>
          <a:p>
            <a:pPr algn="ctr"/>
            <a:r>
              <a:rPr lang="en-GB" sz="16600" b="1" dirty="0">
                <a:latin typeface="NTFPreCursivefk" panose="03000400000000000000" pitchFamily="66" charset="0"/>
              </a:rPr>
              <a:t>-</a:t>
            </a:r>
          </a:p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To subtract- we are taking away, there will be less.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DA6E71-9C5A-4BC5-82EA-381B2F06370B}"/>
              </a:ext>
            </a:extLst>
          </p:cNvPr>
          <p:cNvSpPr/>
          <p:nvPr/>
        </p:nvSpPr>
        <p:spPr>
          <a:xfrm>
            <a:off x="2008908" y="4167908"/>
            <a:ext cx="8252691" cy="14039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218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FC6B69E-9C01-4826-8927-F4C24D1BC1AB}"/>
              </a:ext>
            </a:extLst>
          </p:cNvPr>
          <p:cNvSpPr txBox="1"/>
          <p:nvPr/>
        </p:nvSpPr>
        <p:spPr>
          <a:xfrm>
            <a:off x="378691" y="540646"/>
            <a:ext cx="1181330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 </a:t>
            </a:r>
            <a:r>
              <a:rPr lang="en-GB" sz="3600" b="1" u="sng" dirty="0">
                <a:latin typeface="NTFPreCursivefk" panose="03000400000000000000" pitchFamily="66" charset="0"/>
              </a:rPr>
              <a:t>Subtraction </a:t>
            </a: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  <a:p>
            <a:pPr algn="ctr"/>
            <a:r>
              <a:rPr lang="en-GB" sz="6000" b="1" dirty="0">
                <a:latin typeface="NTFPreCursivefk" panose="03000400000000000000" pitchFamily="66" charset="0"/>
              </a:rPr>
              <a:t>9 - 3 =</a:t>
            </a:r>
            <a:endParaRPr lang="en-GB" sz="41300" b="1" dirty="0">
              <a:latin typeface="NTFPreCursivefk" panose="03000400000000000000" pitchFamily="66" charset="0"/>
            </a:endParaRP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How can we work this out?</a:t>
            </a: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We could…</a:t>
            </a:r>
          </a:p>
        </p:txBody>
      </p:sp>
    </p:spTree>
    <p:extLst>
      <p:ext uri="{BB962C8B-B14F-4D97-AF65-F5344CB8AC3E}">
        <p14:creationId xmlns:p14="http://schemas.microsoft.com/office/powerpoint/2010/main" val="3557491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C7AA36-7D32-43A1-9360-7CA13AA6240F}"/>
              </a:ext>
            </a:extLst>
          </p:cNvPr>
          <p:cNvSpPr txBox="1"/>
          <p:nvPr/>
        </p:nvSpPr>
        <p:spPr>
          <a:xfrm>
            <a:off x="189345" y="356738"/>
            <a:ext cx="118133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NTFPreCursivefk" panose="03000400000000000000" pitchFamily="66" charset="0"/>
              </a:rPr>
              <a:t>Use tens frames and double sided counters. </a:t>
            </a:r>
          </a:p>
          <a:p>
            <a:endParaRPr lang="en-GB" sz="3600" b="1" dirty="0">
              <a:latin typeface="NTFPreCursivefk" panose="03000400000000000000" pitchFamily="66" charset="0"/>
            </a:endParaRPr>
          </a:p>
          <a:p>
            <a:r>
              <a:rPr lang="en-GB" sz="3600" b="1" dirty="0">
                <a:latin typeface="NTFPreCursivefk" panose="03000400000000000000" pitchFamily="66" charset="0"/>
              </a:rPr>
              <a:t>9 - 3 =</a:t>
            </a:r>
          </a:p>
          <a:p>
            <a:endParaRPr lang="en-GB" sz="3600" b="1" dirty="0">
              <a:latin typeface="NTFPreCursivefk" panose="03000400000000000000" pitchFamily="66" charset="0"/>
            </a:endParaRPr>
          </a:p>
          <a:p>
            <a:r>
              <a:rPr lang="en-GB" sz="3600" b="1" dirty="0">
                <a:latin typeface="NTFPreCursivefk" panose="03000400000000000000" pitchFamily="66" charset="0"/>
              </a:rPr>
              <a:t>We have 9.</a:t>
            </a:r>
          </a:p>
          <a:p>
            <a:r>
              <a:rPr lang="en-GB" sz="3600" b="1" dirty="0">
                <a:latin typeface="NTFPreCursivefk" panose="03000400000000000000" pitchFamily="66" charset="0"/>
              </a:rPr>
              <a:t>Subtract 3.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C40125B-673B-4322-A29F-711789E9B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801" y="1171857"/>
            <a:ext cx="6059199" cy="24545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9475F72-CF5B-4B56-9C8E-6F8C3A804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801" y="3836862"/>
            <a:ext cx="6059199" cy="2454576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5DF2905D-6A9E-4D6E-B77B-E0082CEF5F35}"/>
              </a:ext>
            </a:extLst>
          </p:cNvPr>
          <p:cNvSpPr/>
          <p:nvPr/>
        </p:nvSpPr>
        <p:spPr>
          <a:xfrm>
            <a:off x="5963082" y="1455750"/>
            <a:ext cx="868218" cy="8220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137A953-29CE-415B-A13E-A3877424D493}"/>
              </a:ext>
            </a:extLst>
          </p:cNvPr>
          <p:cNvSpPr/>
          <p:nvPr/>
        </p:nvSpPr>
        <p:spPr>
          <a:xfrm>
            <a:off x="4802764" y="1424709"/>
            <a:ext cx="868218" cy="8220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8D3FD1E-C201-4774-B924-B830460DECE1}"/>
              </a:ext>
            </a:extLst>
          </p:cNvPr>
          <p:cNvSpPr/>
          <p:nvPr/>
        </p:nvSpPr>
        <p:spPr>
          <a:xfrm>
            <a:off x="3623541" y="1417650"/>
            <a:ext cx="868218" cy="8220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AD7DF69-5DD4-4548-9F18-65973A782ECC}"/>
              </a:ext>
            </a:extLst>
          </p:cNvPr>
          <p:cNvSpPr/>
          <p:nvPr/>
        </p:nvSpPr>
        <p:spPr>
          <a:xfrm>
            <a:off x="2366818" y="1386609"/>
            <a:ext cx="868218" cy="8220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7467C6C-273C-43BF-9260-FBDCD65515AB}"/>
              </a:ext>
            </a:extLst>
          </p:cNvPr>
          <p:cNvSpPr/>
          <p:nvPr/>
        </p:nvSpPr>
        <p:spPr>
          <a:xfrm>
            <a:off x="2369127" y="2585306"/>
            <a:ext cx="868218" cy="8220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B982A73-ED63-4D6B-9AF4-EC4E48162A32}"/>
              </a:ext>
            </a:extLst>
          </p:cNvPr>
          <p:cNvSpPr/>
          <p:nvPr/>
        </p:nvSpPr>
        <p:spPr>
          <a:xfrm>
            <a:off x="3596408" y="2606964"/>
            <a:ext cx="868218" cy="8220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B6ADFC4-A4AA-45B5-A183-3F98BACFFF3D}"/>
              </a:ext>
            </a:extLst>
          </p:cNvPr>
          <p:cNvSpPr/>
          <p:nvPr/>
        </p:nvSpPr>
        <p:spPr>
          <a:xfrm>
            <a:off x="4865107" y="2644172"/>
            <a:ext cx="868218" cy="8220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E1F5A2F-3A8B-4A7E-93CB-21777BA7CDF1}"/>
              </a:ext>
            </a:extLst>
          </p:cNvPr>
          <p:cNvSpPr/>
          <p:nvPr/>
        </p:nvSpPr>
        <p:spPr>
          <a:xfrm>
            <a:off x="7243329" y="1455750"/>
            <a:ext cx="868218" cy="8220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B6BFDBF-BBDA-43D1-90B7-E0783399EBA7}"/>
              </a:ext>
            </a:extLst>
          </p:cNvPr>
          <p:cNvSpPr/>
          <p:nvPr/>
        </p:nvSpPr>
        <p:spPr>
          <a:xfrm>
            <a:off x="6024568" y="2606964"/>
            <a:ext cx="868218" cy="8220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F5119F0-BC1A-431A-98E6-040296CC77E5}"/>
              </a:ext>
            </a:extLst>
          </p:cNvPr>
          <p:cNvSpPr/>
          <p:nvPr/>
        </p:nvSpPr>
        <p:spPr>
          <a:xfrm>
            <a:off x="6024568" y="2638721"/>
            <a:ext cx="868218" cy="82203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FD92758-5653-4844-8667-1131D674E7C8}"/>
              </a:ext>
            </a:extLst>
          </p:cNvPr>
          <p:cNvSpPr/>
          <p:nvPr/>
        </p:nvSpPr>
        <p:spPr>
          <a:xfrm>
            <a:off x="4877954" y="2644172"/>
            <a:ext cx="868218" cy="82203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35393AB-DC6D-4071-A6B9-46A779D7A2C6}"/>
              </a:ext>
            </a:extLst>
          </p:cNvPr>
          <p:cNvSpPr/>
          <p:nvPr/>
        </p:nvSpPr>
        <p:spPr>
          <a:xfrm>
            <a:off x="3596408" y="2613317"/>
            <a:ext cx="868218" cy="82203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69B1387-80DE-47E3-9624-E64F1D59223B}"/>
              </a:ext>
            </a:extLst>
          </p:cNvPr>
          <p:cNvSpPr txBox="1"/>
          <p:nvPr/>
        </p:nvSpPr>
        <p:spPr>
          <a:xfrm>
            <a:off x="8533396" y="294159"/>
            <a:ext cx="32448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 We can hide the 3 part of 9 using the red counters.</a:t>
            </a: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What are we left with? </a:t>
            </a:r>
          </a:p>
        </p:txBody>
      </p:sp>
    </p:spTree>
    <p:extLst>
      <p:ext uri="{BB962C8B-B14F-4D97-AF65-F5344CB8AC3E}">
        <p14:creationId xmlns:p14="http://schemas.microsoft.com/office/powerpoint/2010/main" val="527494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6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C7AA36-7D32-43A1-9360-7CA13AA6240F}"/>
              </a:ext>
            </a:extLst>
          </p:cNvPr>
          <p:cNvSpPr txBox="1"/>
          <p:nvPr/>
        </p:nvSpPr>
        <p:spPr>
          <a:xfrm>
            <a:off x="189345" y="356738"/>
            <a:ext cx="118133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NTFPreCursivefk" panose="03000400000000000000" pitchFamily="66" charset="0"/>
              </a:rPr>
              <a:t>Lets try…</a:t>
            </a:r>
          </a:p>
          <a:p>
            <a:endParaRPr lang="en-GB" sz="3600" b="1" dirty="0">
              <a:latin typeface="NTFPreCursivefk" panose="03000400000000000000" pitchFamily="66" charset="0"/>
            </a:endParaRPr>
          </a:p>
          <a:p>
            <a:r>
              <a:rPr lang="en-GB" sz="3600" b="1" dirty="0">
                <a:latin typeface="NTFPreCursivefk" panose="03000400000000000000" pitchFamily="66" charset="0"/>
              </a:rPr>
              <a:t>11 - 4 =</a:t>
            </a:r>
          </a:p>
          <a:p>
            <a:endParaRPr lang="en-GB" sz="3600" b="1" dirty="0">
              <a:latin typeface="NTFPreCursivefk" panose="03000400000000000000" pitchFamily="66" charset="0"/>
            </a:endParaRPr>
          </a:p>
          <a:p>
            <a:r>
              <a:rPr lang="en-GB" sz="3600" b="1" dirty="0">
                <a:latin typeface="NTFPreCursivefk" panose="03000400000000000000" pitchFamily="66" charset="0"/>
              </a:rPr>
              <a:t>We have 11.</a:t>
            </a:r>
          </a:p>
          <a:p>
            <a:r>
              <a:rPr lang="en-GB" sz="3600" b="1" dirty="0">
                <a:latin typeface="NTFPreCursivefk" panose="03000400000000000000" pitchFamily="66" charset="0"/>
              </a:rPr>
              <a:t>Subtract 4.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C40125B-673B-4322-A29F-711789E9B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801" y="1171857"/>
            <a:ext cx="6059199" cy="24545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9475F72-CF5B-4B56-9C8E-6F8C3A804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801" y="3836862"/>
            <a:ext cx="6059199" cy="2454576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5DF2905D-6A9E-4D6E-B77B-E0082CEF5F35}"/>
              </a:ext>
            </a:extLst>
          </p:cNvPr>
          <p:cNvSpPr/>
          <p:nvPr/>
        </p:nvSpPr>
        <p:spPr>
          <a:xfrm>
            <a:off x="5963082" y="1455750"/>
            <a:ext cx="868218" cy="8220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137A953-29CE-415B-A13E-A3877424D493}"/>
              </a:ext>
            </a:extLst>
          </p:cNvPr>
          <p:cNvSpPr/>
          <p:nvPr/>
        </p:nvSpPr>
        <p:spPr>
          <a:xfrm>
            <a:off x="4802764" y="1424709"/>
            <a:ext cx="868218" cy="8220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8D3FD1E-C201-4774-B924-B830460DECE1}"/>
              </a:ext>
            </a:extLst>
          </p:cNvPr>
          <p:cNvSpPr/>
          <p:nvPr/>
        </p:nvSpPr>
        <p:spPr>
          <a:xfrm>
            <a:off x="3623541" y="1417650"/>
            <a:ext cx="868218" cy="8220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AD7DF69-5DD4-4548-9F18-65973A782ECC}"/>
              </a:ext>
            </a:extLst>
          </p:cNvPr>
          <p:cNvSpPr/>
          <p:nvPr/>
        </p:nvSpPr>
        <p:spPr>
          <a:xfrm>
            <a:off x="2366818" y="1386609"/>
            <a:ext cx="868218" cy="8220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7467C6C-273C-43BF-9260-FBDCD65515AB}"/>
              </a:ext>
            </a:extLst>
          </p:cNvPr>
          <p:cNvSpPr/>
          <p:nvPr/>
        </p:nvSpPr>
        <p:spPr>
          <a:xfrm>
            <a:off x="2369127" y="2585306"/>
            <a:ext cx="868218" cy="8220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B982A73-ED63-4D6B-9AF4-EC4E48162A32}"/>
              </a:ext>
            </a:extLst>
          </p:cNvPr>
          <p:cNvSpPr/>
          <p:nvPr/>
        </p:nvSpPr>
        <p:spPr>
          <a:xfrm>
            <a:off x="3596408" y="2606964"/>
            <a:ext cx="868218" cy="8220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B6ADFC4-A4AA-45B5-A183-3F98BACFFF3D}"/>
              </a:ext>
            </a:extLst>
          </p:cNvPr>
          <p:cNvSpPr/>
          <p:nvPr/>
        </p:nvSpPr>
        <p:spPr>
          <a:xfrm>
            <a:off x="4865107" y="2644172"/>
            <a:ext cx="868218" cy="8220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E1F5A2F-3A8B-4A7E-93CB-21777BA7CDF1}"/>
              </a:ext>
            </a:extLst>
          </p:cNvPr>
          <p:cNvSpPr/>
          <p:nvPr/>
        </p:nvSpPr>
        <p:spPr>
          <a:xfrm>
            <a:off x="7243329" y="1455750"/>
            <a:ext cx="868218" cy="8220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B6BFDBF-BBDA-43D1-90B7-E0783399EBA7}"/>
              </a:ext>
            </a:extLst>
          </p:cNvPr>
          <p:cNvSpPr/>
          <p:nvPr/>
        </p:nvSpPr>
        <p:spPr>
          <a:xfrm>
            <a:off x="6024568" y="2606964"/>
            <a:ext cx="868218" cy="8220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F5119F0-BC1A-431A-98E6-040296CC77E5}"/>
              </a:ext>
            </a:extLst>
          </p:cNvPr>
          <p:cNvSpPr/>
          <p:nvPr/>
        </p:nvSpPr>
        <p:spPr>
          <a:xfrm>
            <a:off x="4816468" y="1455750"/>
            <a:ext cx="868218" cy="82203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FD92758-5653-4844-8667-1131D674E7C8}"/>
              </a:ext>
            </a:extLst>
          </p:cNvPr>
          <p:cNvSpPr/>
          <p:nvPr/>
        </p:nvSpPr>
        <p:spPr>
          <a:xfrm>
            <a:off x="3623541" y="1403492"/>
            <a:ext cx="868218" cy="82203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35393AB-DC6D-4071-A6B9-46A779D7A2C6}"/>
              </a:ext>
            </a:extLst>
          </p:cNvPr>
          <p:cNvSpPr/>
          <p:nvPr/>
        </p:nvSpPr>
        <p:spPr>
          <a:xfrm>
            <a:off x="2366818" y="1386609"/>
            <a:ext cx="868218" cy="82203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69B1387-80DE-47E3-9624-E64F1D59223B}"/>
              </a:ext>
            </a:extLst>
          </p:cNvPr>
          <p:cNvSpPr txBox="1"/>
          <p:nvPr/>
        </p:nvSpPr>
        <p:spPr>
          <a:xfrm>
            <a:off x="8533396" y="294159"/>
            <a:ext cx="32448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 We can hide the 4 part of 11 using the red counters.</a:t>
            </a: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What are we left with? 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2A8E0D6-C745-4F66-9931-E452C0AA8364}"/>
              </a:ext>
            </a:extLst>
          </p:cNvPr>
          <p:cNvSpPr/>
          <p:nvPr/>
        </p:nvSpPr>
        <p:spPr>
          <a:xfrm>
            <a:off x="7098295" y="2613317"/>
            <a:ext cx="868218" cy="8220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BD6ED6F-FB86-4877-A2F9-973363C6A5D7}"/>
              </a:ext>
            </a:extLst>
          </p:cNvPr>
          <p:cNvSpPr/>
          <p:nvPr/>
        </p:nvSpPr>
        <p:spPr>
          <a:xfrm>
            <a:off x="2406371" y="4067051"/>
            <a:ext cx="868218" cy="8220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8710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6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CDCCBB4-9798-4512-B91D-9E219E3DA65B}"/>
              </a:ext>
            </a:extLst>
          </p:cNvPr>
          <p:cNvSpPr txBox="1"/>
          <p:nvPr/>
        </p:nvSpPr>
        <p:spPr>
          <a:xfrm>
            <a:off x="193964" y="402101"/>
            <a:ext cx="1181330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We can also use a number line to help us subtract.</a:t>
            </a:r>
          </a:p>
          <a:p>
            <a:pPr algn="ctr"/>
            <a:br>
              <a:rPr lang="en-GB" sz="3600" b="1" dirty="0">
                <a:latin typeface="NTFPreCursivefk" panose="03000400000000000000" pitchFamily="66" charset="0"/>
              </a:rPr>
            </a:br>
            <a:r>
              <a:rPr lang="en-GB" sz="3600" b="1" dirty="0">
                <a:latin typeface="NTFPreCursivefk" panose="03000400000000000000" pitchFamily="66" charset="0"/>
              </a:rPr>
              <a:t>10 – 6 =</a:t>
            </a: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We start at 10. Then we count back 6 steps. Which way will we go?</a:t>
            </a: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577EF3-234B-4431-9443-474A65771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37" y="2455029"/>
            <a:ext cx="11041325" cy="19479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F296B6-1281-475B-B175-8D2F75EDB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3428999"/>
            <a:ext cx="317019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41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CDCCBB4-9798-4512-B91D-9E219E3DA65B}"/>
              </a:ext>
            </a:extLst>
          </p:cNvPr>
          <p:cNvSpPr txBox="1"/>
          <p:nvPr/>
        </p:nvSpPr>
        <p:spPr>
          <a:xfrm>
            <a:off x="193964" y="402101"/>
            <a:ext cx="1181330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Lets try…</a:t>
            </a:r>
          </a:p>
          <a:p>
            <a:pPr algn="ctr"/>
            <a:br>
              <a:rPr lang="en-GB" sz="3600" b="1" dirty="0">
                <a:latin typeface="NTFPreCursivefk" panose="03000400000000000000" pitchFamily="66" charset="0"/>
              </a:rPr>
            </a:br>
            <a:r>
              <a:rPr lang="en-GB" sz="3600" b="1" dirty="0">
                <a:latin typeface="NTFPreCursivefk" panose="03000400000000000000" pitchFamily="66" charset="0"/>
              </a:rPr>
              <a:t>13 – 5 =</a:t>
            </a: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We start at 13. Then we count back 5 steps. Which way will we go?</a:t>
            </a: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577EF3-234B-4431-9443-474A65771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37" y="2455029"/>
            <a:ext cx="11041325" cy="19479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F296B6-1281-475B-B175-8D2F75EDB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6108" y="3428999"/>
            <a:ext cx="317019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3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6283C99-6425-44BD-9D67-72796C374670}"/>
              </a:ext>
            </a:extLst>
          </p:cNvPr>
          <p:cNvSpPr txBox="1"/>
          <p:nvPr/>
        </p:nvSpPr>
        <p:spPr>
          <a:xfrm>
            <a:off x="30835" y="392864"/>
            <a:ext cx="118133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 When it’s your turn to subtract…</a:t>
            </a:r>
          </a:p>
          <a:p>
            <a:pPr algn="ctr"/>
            <a:endParaRPr lang="en-GB" sz="3600" b="1" dirty="0">
              <a:latin typeface="NTFPreCursivefk" panose="03000400000000000000" pitchFamily="66" charset="0"/>
            </a:endParaRPr>
          </a:p>
          <a:p>
            <a:pPr algn="ctr"/>
            <a:r>
              <a:rPr lang="en-GB" sz="3600" b="1" dirty="0">
                <a:latin typeface="NTFPreCursivefk" panose="03000400000000000000" pitchFamily="66" charset="0"/>
              </a:rPr>
              <a:t>Which will you use to help you work out the missing part?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CF5305-996D-47CE-A9BD-DECD3878E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948" y="4794650"/>
            <a:ext cx="9038103" cy="14250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4F3134-9932-4466-A523-3A7BC2CEB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879" y="2289456"/>
            <a:ext cx="4330610" cy="17543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52C504-E1A6-4454-813C-E47CEEBE6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511" y="2289456"/>
            <a:ext cx="4330610" cy="175432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DC4BFC77-F8B2-46DC-9A43-BABAA143D816}"/>
              </a:ext>
            </a:extLst>
          </p:cNvPr>
          <p:cNvSpPr/>
          <p:nvPr/>
        </p:nvSpPr>
        <p:spPr>
          <a:xfrm>
            <a:off x="6254511" y="2344583"/>
            <a:ext cx="868218" cy="8220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514B8CE-EAD8-44EA-BA5F-373AF766EE99}"/>
              </a:ext>
            </a:extLst>
          </p:cNvPr>
          <p:cNvSpPr/>
          <p:nvPr/>
        </p:nvSpPr>
        <p:spPr>
          <a:xfrm>
            <a:off x="1606879" y="2344583"/>
            <a:ext cx="868218" cy="82203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3464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190</Words>
  <Application>Microsoft Macintosh PowerPoint</Application>
  <PresentationFormat>Widescreen</PresentationFormat>
  <Paragraphs>49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NTFPreCursivefk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Miss Hardman</dc:creator>
  <cp:lastModifiedBy>Microsoft Office User</cp:lastModifiedBy>
  <cp:revision>6</cp:revision>
  <dcterms:created xsi:type="dcterms:W3CDTF">2021-11-18T18:16:07Z</dcterms:created>
  <dcterms:modified xsi:type="dcterms:W3CDTF">2021-11-21T09:30:48Z</dcterms:modified>
</cp:coreProperties>
</file>