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57" r:id="rId5"/>
    <p:sldId id="260" r:id="rId6"/>
    <p:sldId id="258" r:id="rId7"/>
    <p:sldId id="25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3" autoAdjust="0"/>
    <p:restoredTop sz="94660"/>
  </p:normalViewPr>
  <p:slideViewPr>
    <p:cSldViewPr snapToGrid="0">
      <p:cViewPr varScale="1">
        <p:scale>
          <a:sx n="96" d="100"/>
          <a:sy n="96" d="100"/>
        </p:scale>
        <p:origin x="96" y="8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BDB8F-4772-4B83-BFB9-9640058620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E5BFB8-3A2B-45A9-B3BD-B39222F634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0C2973-6DEB-42CE-A637-7AEEBE67A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8D265-86BF-4A18-811C-77B5B033CA56}" type="datetimeFigureOut">
              <a:rPr lang="en-GB" smtClean="0"/>
              <a:t>30/10/2021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CBBC81-0B78-4CD6-887E-5F0E54039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F2352F-D309-46D9-87FA-4A723DD89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6215-D42F-44AA-9B44-F3F2E615E4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5249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B0B3E0-336A-448F-827A-72EE4C0E8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82C34D-A156-4DBD-8356-0181BAF2E3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457F0A-4206-4EF6-BB9C-5F2BAE531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8D265-86BF-4A18-811C-77B5B033CA56}" type="datetimeFigureOut">
              <a:rPr lang="en-GB" smtClean="0"/>
              <a:t>30/10/2021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B11857-963F-4D01-8305-B2411E82C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171EAB-471A-476B-828B-AED7B4FA5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6215-D42F-44AA-9B44-F3F2E615E4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696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EFC75-556B-4767-99EE-7A9A962FD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8EE800-F4B7-4746-B16B-0266E9FF74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4D62D2-78F2-4C29-BE73-060D6FEF3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8D265-86BF-4A18-811C-77B5B033CA56}" type="datetimeFigureOut">
              <a:rPr lang="en-GB" smtClean="0"/>
              <a:t>30/10/2021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675C0-90E1-4569-8272-427B10A48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9BA7DC-5CEE-4560-9C11-A72A8CA93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6215-D42F-44AA-9B44-F3F2E615E4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3284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217B3-899C-46C8-BE21-2A3A6E5ED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0EFCCC-50AE-412F-86AD-D7A8B574BD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68B21D-2AD0-45EA-B304-1A48BA8364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954243-42AB-4BB5-8D58-E0BD3F9FDC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8D265-86BF-4A18-811C-77B5B033CA56}" type="datetimeFigureOut">
              <a:rPr lang="en-GB" smtClean="0"/>
              <a:t>30/10/2021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5EA2EA-63A0-467D-BD5D-423EA60AF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F0C022-AF6C-4113-A392-12C743410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6215-D42F-44AA-9B44-F3F2E615E4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3582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B72B9-D1A3-437C-8815-EAB3997A9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1E0DA3-F1CF-4B95-A490-B4624B6B8F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EF1940-F20E-46AF-8858-D21ABD40A4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39901F-7957-403E-8068-8BDF78847E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F3809B4-FE88-4247-8E88-3C9A1F6E19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564290-BA0D-4DCC-B200-B4F2AD0BE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8D265-86BF-4A18-811C-77B5B033CA56}" type="datetimeFigureOut">
              <a:rPr lang="en-GB" smtClean="0"/>
              <a:t>30/10/2021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AA3DEFF-06CA-407F-8C3B-D8CF3C31C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1618DB5-F10D-409C-BFC7-2746989C5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6215-D42F-44AA-9B44-F3F2E615E4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4417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3407E-D277-434B-9B79-907161C44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CDED0B-EAA5-4195-8EBD-F501B1D11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8D265-86BF-4A18-811C-77B5B033CA56}" type="datetimeFigureOut">
              <a:rPr lang="en-GB" smtClean="0"/>
              <a:t>30/10/2021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3552EA-C47C-4BF6-B99D-688AA82AF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4383A2-05D8-41F8-9F89-AB25BC4F2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6215-D42F-44AA-9B44-F3F2E615E4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4385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83A414-1D58-4911-949B-F80344F4D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8D265-86BF-4A18-811C-77B5B033CA56}" type="datetimeFigureOut">
              <a:rPr lang="en-GB" smtClean="0"/>
              <a:t>30/10/2021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EC9349-A45D-4AB8-9C9F-8FEB60A2A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FCC7BA-EC08-4E67-976C-29CD54F74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6215-D42F-44AA-9B44-F3F2E615E4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2421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9F248-6A97-41B0-8E68-F843C9D98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C5A62B-0F4F-45CD-9486-7B2FC6C91E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8220CE-690B-417A-8531-BF40B82AB3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E9F402-882A-4B7F-A58A-FA9DF9ECB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8D265-86BF-4A18-811C-77B5B033CA56}" type="datetimeFigureOut">
              <a:rPr lang="en-GB" smtClean="0"/>
              <a:t>30/10/2021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71FA1A-9C73-41CE-A64A-1F86DC30E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83AE81-106B-431C-851B-F11BC9166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6215-D42F-44AA-9B44-F3F2E615E4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0863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F9D27-194E-4DE2-94DC-057867508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1A6693-D3AD-45D3-A8DB-93041FA9EC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3FCE8F-2FE2-4DD3-9401-D57619D070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85A258-F693-45EB-8C3F-15C0DAF49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8D265-86BF-4A18-811C-77B5B033CA56}" type="datetimeFigureOut">
              <a:rPr lang="en-GB" smtClean="0"/>
              <a:t>30/10/2021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8D8F1C-FD3E-44EB-8A79-7A66C7E37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B43565-0C3E-4E72-8B0D-72FC5205C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6215-D42F-44AA-9B44-F3F2E615E4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930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879E2-5EC8-4D01-8CBB-C07289723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B8E7CD-0079-4023-BD18-D870D9FE9A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B77455-C970-4BC0-A4AB-C25ADB84AC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8D265-86BF-4A18-811C-77B5B033CA56}" type="datetimeFigureOut">
              <a:rPr lang="en-GB" smtClean="0"/>
              <a:t>30/10/2021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A3484A-8CF5-44ED-9FD2-7995F0856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F81C8B-11AB-45E9-9303-64B1D3DD5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6215-D42F-44AA-9B44-F3F2E615E4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4918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515DA5C-6F1E-4407-82FF-6489416A8E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7D28B7-4B49-4E3B-98A2-FEDB376A7B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7CF308-4BB7-4802-90C8-D7DD2AA21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8D265-86BF-4A18-811C-77B5B033CA56}" type="datetimeFigureOut">
              <a:rPr lang="en-GB" smtClean="0"/>
              <a:t>30/10/2021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2BCE31-B566-4903-ADCE-B78162B2C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87F477-0F74-47E9-83AC-35F8DA46E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56215-D42F-44AA-9B44-F3F2E615E4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3677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DB5EA8-381E-4D2A-87CA-422EA9B7E2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021397-38F6-41CD-AB92-C25B8B817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701868-FE28-42D2-8BF1-29EBC8F689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8D265-86BF-4A18-811C-77B5B033CA56}" type="datetimeFigureOut">
              <a:rPr lang="en-GB" smtClean="0"/>
              <a:t>30/10/2021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9D299-2718-4862-A717-4BD5C004CC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9668F1-462D-4178-A134-464CD3C48F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F56215-D42F-44AA-9B44-F3F2E615E4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615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3EB06-8813-490B-AFEE-8880989D7A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9173" y="2444647"/>
            <a:ext cx="3684105" cy="2594492"/>
          </a:xfrm>
        </p:spPr>
        <p:txBody>
          <a:bodyPr>
            <a:normAutofit fontScale="90000"/>
          </a:bodyPr>
          <a:lstStyle/>
          <a:p>
            <a:r>
              <a:rPr lang="en-GB" dirty="0"/>
              <a:t>What toys did Queen Elizabeth II play with as a child?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69A093-7E88-4ED8-BFE2-10BEF09A34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6513" y="834508"/>
            <a:ext cx="6135131" cy="5080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355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BED243E-071B-4471-B245-DDD5646473CE}"/>
              </a:ext>
            </a:extLst>
          </p:cNvPr>
          <p:cNvSpPr txBox="1"/>
          <p:nvPr/>
        </p:nvSpPr>
        <p:spPr>
          <a:xfrm>
            <a:off x="894522" y="974035"/>
            <a:ext cx="387626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Our country has a </a:t>
            </a:r>
            <a:r>
              <a:rPr lang="en-GB" sz="2400" b="1" dirty="0"/>
              <a:t>monarchy. </a:t>
            </a:r>
          </a:p>
          <a:p>
            <a:endParaRPr lang="en-GB" sz="2400" dirty="0"/>
          </a:p>
          <a:p>
            <a:r>
              <a:rPr lang="en-GB" sz="2400" dirty="0"/>
              <a:t>A monarchy is a form of </a:t>
            </a:r>
            <a:r>
              <a:rPr lang="en-GB" sz="2400" b="1" dirty="0"/>
              <a:t>government </a:t>
            </a:r>
            <a:r>
              <a:rPr lang="en-GB" sz="2400" dirty="0"/>
              <a:t>that has a single person known as a monarch at its head. Monarchs use such titles as king, queen, emperor, or empress. This means that when the monarch dies, a son, daughter, or other relative becomes the next monarch.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5C6059-AF61-417B-AC6A-B6276E24F2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6157" y="-1693751"/>
            <a:ext cx="5307282" cy="697142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8A8CFC6-3484-4EF7-BACF-16CD6FC97ED4}"/>
              </a:ext>
            </a:extLst>
          </p:cNvPr>
          <p:cNvSpPr txBox="1"/>
          <p:nvPr/>
        </p:nvSpPr>
        <p:spPr>
          <a:xfrm>
            <a:off x="5287619" y="5635487"/>
            <a:ext cx="63908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Princess Elizabeth was born in 1926 and became our Queen in 1953 when she was 25 years old.</a:t>
            </a:r>
          </a:p>
        </p:txBody>
      </p:sp>
    </p:spTree>
    <p:extLst>
      <p:ext uri="{BB962C8B-B14F-4D97-AF65-F5344CB8AC3E}">
        <p14:creationId xmlns:p14="http://schemas.microsoft.com/office/powerpoint/2010/main" val="16428440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F10118F-C145-4B05-91E0-AEB0C2D68F9C}"/>
              </a:ext>
            </a:extLst>
          </p:cNvPr>
          <p:cNvSpPr txBox="1"/>
          <p:nvPr/>
        </p:nvSpPr>
        <p:spPr>
          <a:xfrm>
            <a:off x="1441174" y="824949"/>
            <a:ext cx="491987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/>
              <a:t>What toys do you think Queen Elizabeth played with when she was a little girl nearly 100 years ago?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7893326-EDC5-405F-9CB0-5714F18A0C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6454" y="685800"/>
            <a:ext cx="3203945" cy="4948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172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A01D147-B917-41D5-A3C6-E19D578785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791" y="441885"/>
            <a:ext cx="7412417" cy="430364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14AB7A1-A0F2-4A71-A945-A18D15AF2E3A}"/>
              </a:ext>
            </a:extLst>
          </p:cNvPr>
          <p:cNvSpPr txBox="1"/>
          <p:nvPr/>
        </p:nvSpPr>
        <p:spPr>
          <a:xfrm>
            <a:off x="2176669" y="4969565"/>
            <a:ext cx="807057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A two year old Princess Elizabeth with her pram in 1928.</a:t>
            </a:r>
          </a:p>
        </p:txBody>
      </p:sp>
    </p:spTree>
    <p:extLst>
      <p:ext uri="{BB962C8B-B14F-4D97-AF65-F5344CB8AC3E}">
        <p14:creationId xmlns:p14="http://schemas.microsoft.com/office/powerpoint/2010/main" val="3590033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4BD2010-580D-4674-8C3F-42A3585B800A}"/>
              </a:ext>
            </a:extLst>
          </p:cNvPr>
          <p:cNvSpPr txBox="1"/>
          <p:nvPr/>
        </p:nvSpPr>
        <p:spPr>
          <a:xfrm>
            <a:off x="546652" y="5431875"/>
            <a:ext cx="105752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These china dolls belonged to Princess Elizabeth and Princess Margaret. Which one belonged to Princess Elizabeth?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77ECB9-12D9-4382-AAC5-ADEF9E19B0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965" y="368785"/>
            <a:ext cx="6950243" cy="47896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6DEEDB3-8B5D-4D70-B30A-842705476D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652" y="200116"/>
            <a:ext cx="4184444" cy="5067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074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8680F7E-AFBA-43A8-9794-7B5833853C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3817" y="243923"/>
            <a:ext cx="9293086" cy="503375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583BFD2-5E54-4555-AAD3-3F81239CC46F}"/>
              </a:ext>
            </a:extLst>
          </p:cNvPr>
          <p:cNvSpPr txBox="1"/>
          <p:nvPr/>
        </p:nvSpPr>
        <p:spPr>
          <a:xfrm>
            <a:off x="884583" y="5423687"/>
            <a:ext cx="104460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Princess Elizabeth and Princess Margaret on a rocking horse in 1932.</a:t>
            </a:r>
          </a:p>
        </p:txBody>
      </p:sp>
    </p:spTree>
    <p:extLst>
      <p:ext uri="{BB962C8B-B14F-4D97-AF65-F5344CB8AC3E}">
        <p14:creationId xmlns:p14="http://schemas.microsoft.com/office/powerpoint/2010/main" val="1104715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30ACA33-2DF6-4822-BA73-1316BE55C7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965" y="278276"/>
            <a:ext cx="8712683" cy="475817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5FC62C2-EB3A-4CC0-AD94-9D604EE31BF9}"/>
              </a:ext>
            </a:extLst>
          </p:cNvPr>
          <p:cNvSpPr txBox="1"/>
          <p:nvPr/>
        </p:nvSpPr>
        <p:spPr>
          <a:xfrm>
            <a:off x="795129" y="5466522"/>
            <a:ext cx="102273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This pink tea set belonged to Queen Elizabeth.</a:t>
            </a:r>
          </a:p>
        </p:txBody>
      </p:sp>
    </p:spTree>
    <p:extLst>
      <p:ext uri="{BB962C8B-B14F-4D97-AF65-F5344CB8AC3E}">
        <p14:creationId xmlns:p14="http://schemas.microsoft.com/office/powerpoint/2010/main" val="10681020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164</Words>
  <Application>Microsoft Office PowerPoint</Application>
  <PresentationFormat>Widescreen</PresentationFormat>
  <Paragraphs>10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What toys did Queen Elizabeth II play with as a child?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Kay-Wood</dc:creator>
  <cp:lastModifiedBy>Sarah Kay-Wood</cp:lastModifiedBy>
  <cp:revision>8</cp:revision>
  <dcterms:created xsi:type="dcterms:W3CDTF">2021-10-30T10:34:14Z</dcterms:created>
  <dcterms:modified xsi:type="dcterms:W3CDTF">2021-10-30T11:05:13Z</dcterms:modified>
</cp:coreProperties>
</file>